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1.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5.xml" ContentType="application/vnd.openxmlformats-officedocument.customXmlProperties+xml"/>
  <Override PartName="/customXml/itemProps4.xml" ContentType="application/vnd.openxmlformats-officedocument.customXml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6.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9" r:id="rId4"/>
    <p:sldId id="260" r:id="rId5"/>
    <p:sldId id="262" r:id="rId6"/>
    <p:sldId id="263" r:id="rId7"/>
    <p:sldId id="264" r:id="rId8"/>
    <p:sldId id="261" r:id="rId9"/>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4" d="100"/>
          <a:sy n="114" d="100"/>
        </p:scale>
        <p:origin x="-906"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openxmlformats.org/officeDocument/2006/relationships/customXml" Target="../customXml/item4.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20" Type="http://schemas.openxmlformats.org/officeDocument/2006/relationships/customXml" Target="../customXml/item6.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19" Type="http://schemas.openxmlformats.org/officeDocument/2006/relationships/customXml" Target="../customXml/item5.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dirty="0"/>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A465A9-AF71-45FA-AFAE-1477A12B2254}" type="datetimeFigureOut">
              <a:rPr lang="sv-SE" smtClean="0"/>
              <a:t>2017-06-14</a:t>
            </a:fld>
            <a:endParaRPr lang="sv-SE" dirty="0"/>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dirty="0"/>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dirty="0"/>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DFE936-CADC-40D6-B43E-5E916AB4941E}" type="slidenum">
              <a:rPr lang="sv-SE" smtClean="0"/>
              <a:t>‹#›</a:t>
            </a:fld>
            <a:endParaRPr lang="sv-SE" dirty="0"/>
          </a:p>
        </p:txBody>
      </p:sp>
    </p:spTree>
    <p:extLst>
      <p:ext uri="{BB962C8B-B14F-4D97-AF65-F5344CB8AC3E}">
        <p14:creationId xmlns:p14="http://schemas.microsoft.com/office/powerpoint/2010/main" val="3841931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buNone/>
            </a:pPr>
            <a:r>
              <a:rPr lang="sv-SE" dirty="0" smtClean="0"/>
              <a:t>Kongo är ett av de fattigaste länder i Afrika präglat av högt barnafödande och spädbarnsdödlighet. Dessa indikatorer är en funktion av demografiska och sociala strukturer samt den politiska och ekonomiska miljön. </a:t>
            </a:r>
          </a:p>
          <a:p>
            <a:pPr marL="0" indent="0">
              <a:buNone/>
            </a:pPr>
            <a:r>
              <a:rPr lang="sv-SE" dirty="0" smtClean="0"/>
              <a:t>Kongo är rik på naturtillgångar men under President Mobuto korrupta ledarskap ökade fattigdomen och motsättningar mellan stammar ökade med en diktatoriskt ledarskap och en fragmentariskt militärappart.   </a:t>
            </a:r>
          </a:p>
          <a:p>
            <a:endParaRPr lang="sv-SE" dirty="0"/>
          </a:p>
        </p:txBody>
      </p:sp>
      <p:sp>
        <p:nvSpPr>
          <p:cNvPr id="4" name="Platshållare för bildnummer 3"/>
          <p:cNvSpPr>
            <a:spLocks noGrp="1"/>
          </p:cNvSpPr>
          <p:nvPr>
            <p:ph type="sldNum" sz="quarter" idx="10"/>
          </p:nvPr>
        </p:nvSpPr>
        <p:spPr/>
        <p:txBody>
          <a:bodyPr/>
          <a:lstStyle/>
          <a:p>
            <a:fld id="{EC0088E6-D390-434E-94C0-3584EC7B980E}" type="slidenum">
              <a:rPr lang="sv-SE" smtClean="0"/>
              <a:t>3</a:t>
            </a:fld>
            <a:endParaRPr lang="sv-SE" dirty="0"/>
          </a:p>
        </p:txBody>
      </p:sp>
    </p:spTree>
    <p:extLst>
      <p:ext uri="{BB962C8B-B14F-4D97-AF65-F5344CB8AC3E}">
        <p14:creationId xmlns:p14="http://schemas.microsoft.com/office/powerpoint/2010/main" val="1968399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C780401D-DB07-4087-9FBE-7882908E012B}" type="datetimeFigureOut">
              <a:rPr lang="sv-SE" smtClean="0"/>
              <a:t>2017-06-14</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9CAADA9D-65A4-4885-8922-77B2531AD33F}" type="slidenum">
              <a:rPr lang="sv-SE" smtClean="0"/>
              <a:t>‹#›</a:t>
            </a:fld>
            <a:endParaRPr lang="sv-SE" dirty="0"/>
          </a:p>
        </p:txBody>
      </p:sp>
    </p:spTree>
    <p:extLst>
      <p:ext uri="{BB962C8B-B14F-4D97-AF65-F5344CB8AC3E}">
        <p14:creationId xmlns:p14="http://schemas.microsoft.com/office/powerpoint/2010/main" val="12236510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C780401D-DB07-4087-9FBE-7882908E012B}" type="datetimeFigureOut">
              <a:rPr lang="sv-SE" smtClean="0"/>
              <a:t>2017-06-14</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9CAADA9D-65A4-4885-8922-77B2531AD33F}" type="slidenum">
              <a:rPr lang="sv-SE" smtClean="0"/>
              <a:t>‹#›</a:t>
            </a:fld>
            <a:endParaRPr lang="sv-SE" dirty="0"/>
          </a:p>
        </p:txBody>
      </p:sp>
    </p:spTree>
    <p:extLst>
      <p:ext uri="{BB962C8B-B14F-4D97-AF65-F5344CB8AC3E}">
        <p14:creationId xmlns:p14="http://schemas.microsoft.com/office/powerpoint/2010/main" val="279372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C780401D-DB07-4087-9FBE-7882908E012B}" type="datetimeFigureOut">
              <a:rPr lang="sv-SE" smtClean="0"/>
              <a:t>2017-06-14</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9CAADA9D-65A4-4885-8922-77B2531AD33F}" type="slidenum">
              <a:rPr lang="sv-SE" smtClean="0"/>
              <a:t>‹#›</a:t>
            </a:fld>
            <a:endParaRPr lang="sv-SE" dirty="0"/>
          </a:p>
        </p:txBody>
      </p:sp>
    </p:spTree>
    <p:extLst>
      <p:ext uri="{BB962C8B-B14F-4D97-AF65-F5344CB8AC3E}">
        <p14:creationId xmlns:p14="http://schemas.microsoft.com/office/powerpoint/2010/main" val="215748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C780401D-DB07-4087-9FBE-7882908E012B}" type="datetimeFigureOut">
              <a:rPr lang="sv-SE" smtClean="0"/>
              <a:t>2017-06-14</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9CAADA9D-65A4-4885-8922-77B2531AD33F}" type="slidenum">
              <a:rPr lang="sv-SE" smtClean="0"/>
              <a:t>‹#›</a:t>
            </a:fld>
            <a:endParaRPr lang="sv-SE" dirty="0"/>
          </a:p>
        </p:txBody>
      </p:sp>
    </p:spTree>
    <p:extLst>
      <p:ext uri="{BB962C8B-B14F-4D97-AF65-F5344CB8AC3E}">
        <p14:creationId xmlns:p14="http://schemas.microsoft.com/office/powerpoint/2010/main" val="224276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C780401D-DB07-4087-9FBE-7882908E012B}" type="datetimeFigureOut">
              <a:rPr lang="sv-SE" smtClean="0"/>
              <a:t>2017-06-14</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9CAADA9D-65A4-4885-8922-77B2531AD33F}" type="slidenum">
              <a:rPr lang="sv-SE" smtClean="0"/>
              <a:t>‹#›</a:t>
            </a:fld>
            <a:endParaRPr lang="sv-SE" dirty="0"/>
          </a:p>
        </p:txBody>
      </p:sp>
    </p:spTree>
    <p:extLst>
      <p:ext uri="{BB962C8B-B14F-4D97-AF65-F5344CB8AC3E}">
        <p14:creationId xmlns:p14="http://schemas.microsoft.com/office/powerpoint/2010/main" val="1197657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C780401D-DB07-4087-9FBE-7882908E012B}" type="datetimeFigureOut">
              <a:rPr lang="sv-SE" smtClean="0"/>
              <a:t>2017-06-14</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9CAADA9D-65A4-4885-8922-77B2531AD33F}" type="slidenum">
              <a:rPr lang="sv-SE" smtClean="0"/>
              <a:t>‹#›</a:t>
            </a:fld>
            <a:endParaRPr lang="sv-SE" dirty="0"/>
          </a:p>
        </p:txBody>
      </p:sp>
    </p:spTree>
    <p:extLst>
      <p:ext uri="{BB962C8B-B14F-4D97-AF65-F5344CB8AC3E}">
        <p14:creationId xmlns:p14="http://schemas.microsoft.com/office/powerpoint/2010/main" val="1103314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C780401D-DB07-4087-9FBE-7882908E012B}" type="datetimeFigureOut">
              <a:rPr lang="sv-SE" smtClean="0"/>
              <a:t>2017-06-14</a:t>
            </a:fld>
            <a:endParaRPr lang="sv-SE" dirty="0"/>
          </a:p>
        </p:txBody>
      </p:sp>
      <p:sp>
        <p:nvSpPr>
          <p:cNvPr id="8" name="Platshållare för sidfot 7"/>
          <p:cNvSpPr>
            <a:spLocks noGrp="1"/>
          </p:cNvSpPr>
          <p:nvPr>
            <p:ph type="ftr" sz="quarter" idx="11"/>
          </p:nvPr>
        </p:nvSpPr>
        <p:spPr/>
        <p:txBody>
          <a:bodyPr/>
          <a:lstStyle/>
          <a:p>
            <a:endParaRPr lang="sv-SE" dirty="0"/>
          </a:p>
        </p:txBody>
      </p:sp>
      <p:sp>
        <p:nvSpPr>
          <p:cNvPr id="9" name="Platshållare för bildnummer 8"/>
          <p:cNvSpPr>
            <a:spLocks noGrp="1"/>
          </p:cNvSpPr>
          <p:nvPr>
            <p:ph type="sldNum" sz="quarter" idx="12"/>
          </p:nvPr>
        </p:nvSpPr>
        <p:spPr/>
        <p:txBody>
          <a:bodyPr/>
          <a:lstStyle/>
          <a:p>
            <a:fld id="{9CAADA9D-65A4-4885-8922-77B2531AD33F}" type="slidenum">
              <a:rPr lang="sv-SE" smtClean="0"/>
              <a:t>‹#›</a:t>
            </a:fld>
            <a:endParaRPr lang="sv-SE" dirty="0"/>
          </a:p>
        </p:txBody>
      </p:sp>
    </p:spTree>
    <p:extLst>
      <p:ext uri="{BB962C8B-B14F-4D97-AF65-F5344CB8AC3E}">
        <p14:creationId xmlns:p14="http://schemas.microsoft.com/office/powerpoint/2010/main" val="763705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C780401D-DB07-4087-9FBE-7882908E012B}" type="datetimeFigureOut">
              <a:rPr lang="sv-SE" smtClean="0"/>
              <a:t>2017-06-14</a:t>
            </a:fld>
            <a:endParaRPr lang="sv-SE" dirty="0"/>
          </a:p>
        </p:txBody>
      </p:sp>
      <p:sp>
        <p:nvSpPr>
          <p:cNvPr id="4" name="Platshållare för sidfot 3"/>
          <p:cNvSpPr>
            <a:spLocks noGrp="1"/>
          </p:cNvSpPr>
          <p:nvPr>
            <p:ph type="ftr" sz="quarter" idx="11"/>
          </p:nvPr>
        </p:nvSpPr>
        <p:spPr/>
        <p:txBody>
          <a:bodyPr/>
          <a:lstStyle/>
          <a:p>
            <a:endParaRPr lang="sv-SE" dirty="0"/>
          </a:p>
        </p:txBody>
      </p:sp>
      <p:sp>
        <p:nvSpPr>
          <p:cNvPr id="5" name="Platshållare för bildnummer 4"/>
          <p:cNvSpPr>
            <a:spLocks noGrp="1"/>
          </p:cNvSpPr>
          <p:nvPr>
            <p:ph type="sldNum" sz="quarter" idx="12"/>
          </p:nvPr>
        </p:nvSpPr>
        <p:spPr/>
        <p:txBody>
          <a:bodyPr/>
          <a:lstStyle/>
          <a:p>
            <a:fld id="{9CAADA9D-65A4-4885-8922-77B2531AD33F}" type="slidenum">
              <a:rPr lang="sv-SE" smtClean="0"/>
              <a:t>‹#›</a:t>
            </a:fld>
            <a:endParaRPr lang="sv-SE" dirty="0"/>
          </a:p>
        </p:txBody>
      </p:sp>
    </p:spTree>
    <p:extLst>
      <p:ext uri="{BB962C8B-B14F-4D97-AF65-F5344CB8AC3E}">
        <p14:creationId xmlns:p14="http://schemas.microsoft.com/office/powerpoint/2010/main" val="3081120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C780401D-DB07-4087-9FBE-7882908E012B}" type="datetimeFigureOut">
              <a:rPr lang="sv-SE" smtClean="0"/>
              <a:t>2017-06-14</a:t>
            </a:fld>
            <a:endParaRPr lang="sv-SE" dirty="0"/>
          </a:p>
        </p:txBody>
      </p:sp>
      <p:sp>
        <p:nvSpPr>
          <p:cNvPr id="3" name="Platshållare för sidfot 2"/>
          <p:cNvSpPr>
            <a:spLocks noGrp="1"/>
          </p:cNvSpPr>
          <p:nvPr>
            <p:ph type="ftr" sz="quarter" idx="11"/>
          </p:nvPr>
        </p:nvSpPr>
        <p:spPr/>
        <p:txBody>
          <a:bodyPr/>
          <a:lstStyle/>
          <a:p>
            <a:endParaRPr lang="sv-SE" dirty="0"/>
          </a:p>
        </p:txBody>
      </p:sp>
      <p:sp>
        <p:nvSpPr>
          <p:cNvPr id="4" name="Platshållare för bildnummer 3"/>
          <p:cNvSpPr>
            <a:spLocks noGrp="1"/>
          </p:cNvSpPr>
          <p:nvPr>
            <p:ph type="sldNum" sz="quarter" idx="12"/>
          </p:nvPr>
        </p:nvSpPr>
        <p:spPr/>
        <p:txBody>
          <a:bodyPr/>
          <a:lstStyle/>
          <a:p>
            <a:fld id="{9CAADA9D-65A4-4885-8922-77B2531AD33F}" type="slidenum">
              <a:rPr lang="sv-SE" smtClean="0"/>
              <a:t>‹#›</a:t>
            </a:fld>
            <a:endParaRPr lang="sv-SE" dirty="0"/>
          </a:p>
        </p:txBody>
      </p:sp>
    </p:spTree>
    <p:extLst>
      <p:ext uri="{BB962C8B-B14F-4D97-AF65-F5344CB8AC3E}">
        <p14:creationId xmlns:p14="http://schemas.microsoft.com/office/powerpoint/2010/main" val="1213379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C780401D-DB07-4087-9FBE-7882908E012B}" type="datetimeFigureOut">
              <a:rPr lang="sv-SE" smtClean="0"/>
              <a:t>2017-06-14</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9CAADA9D-65A4-4885-8922-77B2531AD33F}" type="slidenum">
              <a:rPr lang="sv-SE" smtClean="0"/>
              <a:t>‹#›</a:t>
            </a:fld>
            <a:endParaRPr lang="sv-SE" dirty="0"/>
          </a:p>
        </p:txBody>
      </p:sp>
    </p:spTree>
    <p:extLst>
      <p:ext uri="{BB962C8B-B14F-4D97-AF65-F5344CB8AC3E}">
        <p14:creationId xmlns:p14="http://schemas.microsoft.com/office/powerpoint/2010/main" val="3395965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dirty="0"/>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C780401D-DB07-4087-9FBE-7882908E012B}" type="datetimeFigureOut">
              <a:rPr lang="sv-SE" smtClean="0"/>
              <a:t>2017-06-14</a:t>
            </a:fld>
            <a:endParaRPr lang="sv-SE" dirty="0"/>
          </a:p>
        </p:txBody>
      </p:sp>
      <p:sp>
        <p:nvSpPr>
          <p:cNvPr id="6" name="Platshållare för sidfot 5"/>
          <p:cNvSpPr>
            <a:spLocks noGrp="1"/>
          </p:cNvSpPr>
          <p:nvPr>
            <p:ph type="ftr" sz="quarter" idx="11"/>
          </p:nvPr>
        </p:nvSpPr>
        <p:spPr/>
        <p:txBody>
          <a:bodyPr/>
          <a:lstStyle/>
          <a:p>
            <a:endParaRPr lang="sv-SE" dirty="0"/>
          </a:p>
        </p:txBody>
      </p:sp>
      <p:sp>
        <p:nvSpPr>
          <p:cNvPr id="7" name="Platshållare för bildnummer 6"/>
          <p:cNvSpPr>
            <a:spLocks noGrp="1"/>
          </p:cNvSpPr>
          <p:nvPr>
            <p:ph type="sldNum" sz="quarter" idx="12"/>
          </p:nvPr>
        </p:nvSpPr>
        <p:spPr/>
        <p:txBody>
          <a:bodyPr/>
          <a:lstStyle/>
          <a:p>
            <a:fld id="{9CAADA9D-65A4-4885-8922-77B2531AD33F}" type="slidenum">
              <a:rPr lang="sv-SE" smtClean="0"/>
              <a:t>‹#›</a:t>
            </a:fld>
            <a:endParaRPr lang="sv-SE" dirty="0"/>
          </a:p>
        </p:txBody>
      </p:sp>
    </p:spTree>
    <p:extLst>
      <p:ext uri="{BB962C8B-B14F-4D97-AF65-F5344CB8AC3E}">
        <p14:creationId xmlns:p14="http://schemas.microsoft.com/office/powerpoint/2010/main" val="7649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80401D-DB07-4087-9FBE-7882908E012B}" type="datetimeFigureOut">
              <a:rPr lang="sv-SE" smtClean="0"/>
              <a:t>2017-06-14</a:t>
            </a:fld>
            <a:endParaRPr lang="sv-SE" dirty="0"/>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dirty="0"/>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AADA9D-65A4-4885-8922-77B2531AD33F}" type="slidenum">
              <a:rPr lang="sv-SE" smtClean="0"/>
              <a:t>‹#›</a:t>
            </a:fld>
            <a:endParaRPr lang="sv-SE" dirty="0"/>
          </a:p>
        </p:txBody>
      </p:sp>
    </p:spTree>
    <p:extLst>
      <p:ext uri="{BB962C8B-B14F-4D97-AF65-F5344CB8AC3E}">
        <p14:creationId xmlns:p14="http://schemas.microsoft.com/office/powerpoint/2010/main" val="38721256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1268760"/>
            <a:ext cx="7772400" cy="2880319"/>
          </a:xfrm>
        </p:spPr>
        <p:txBody>
          <a:bodyPr>
            <a:normAutofit/>
          </a:bodyPr>
          <a:lstStyle/>
          <a:p>
            <a:r>
              <a:rPr lang="sv-SE" dirty="0" smtClean="0"/>
              <a:t>Effects of violent conflict on women and children.</a:t>
            </a:r>
            <a:br>
              <a:rPr lang="sv-SE" dirty="0" smtClean="0"/>
            </a:br>
            <a:r>
              <a:rPr lang="sv-SE" sz="2200" dirty="0" smtClean="0"/>
              <a:t>Sexual behavior, fertility, and infant mortality in Rwanda and the Democratic Republic of Congo</a:t>
            </a:r>
            <a:endParaRPr lang="sv-SE" sz="2200" dirty="0"/>
          </a:p>
        </p:txBody>
      </p:sp>
      <p:sp>
        <p:nvSpPr>
          <p:cNvPr id="3" name="Underrubrik 2"/>
          <p:cNvSpPr>
            <a:spLocks noGrp="1"/>
          </p:cNvSpPr>
          <p:nvPr>
            <p:ph type="subTitle" idx="1"/>
          </p:nvPr>
        </p:nvSpPr>
        <p:spPr>
          <a:xfrm>
            <a:off x="1371600" y="4941168"/>
            <a:ext cx="6400800" cy="697632"/>
          </a:xfrm>
        </p:spPr>
        <p:txBody>
          <a:bodyPr/>
          <a:lstStyle/>
          <a:p>
            <a:r>
              <a:rPr lang="sv-SE" dirty="0" smtClean="0">
                <a:solidFill>
                  <a:schemeClr val="tx1"/>
                </a:solidFill>
              </a:rPr>
              <a:t>Elina Lindskog</a:t>
            </a:r>
            <a:endParaRPr lang="sv-SE" dirty="0">
              <a:solidFill>
                <a:schemeClr val="tx1"/>
              </a:solidFill>
            </a:endParaRPr>
          </a:p>
        </p:txBody>
      </p:sp>
    </p:spTree>
    <p:extLst>
      <p:ext uri="{BB962C8B-B14F-4D97-AF65-F5344CB8AC3E}">
        <p14:creationId xmlns:p14="http://schemas.microsoft.com/office/powerpoint/2010/main" val="21692565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Viktigaste slutsatsen</a:t>
            </a:r>
            <a:endParaRPr lang="sv-SE" dirty="0"/>
          </a:p>
        </p:txBody>
      </p:sp>
      <p:sp>
        <p:nvSpPr>
          <p:cNvPr id="3" name="Platshållare för innehåll 2"/>
          <p:cNvSpPr>
            <a:spLocks noGrp="1"/>
          </p:cNvSpPr>
          <p:nvPr>
            <p:ph idx="1"/>
          </p:nvPr>
        </p:nvSpPr>
        <p:spPr/>
        <p:txBody>
          <a:bodyPr/>
          <a:lstStyle/>
          <a:p>
            <a:pPr marL="0" indent="0">
              <a:buNone/>
            </a:pPr>
            <a:r>
              <a:rPr lang="sv-SE" dirty="0" smtClean="0"/>
              <a:t>Krig påverkar kvinnors sexuella och reproduktiva beteende och hälsa.</a:t>
            </a:r>
            <a:endParaRPr lang="sv-SE" dirty="0"/>
          </a:p>
        </p:txBody>
      </p:sp>
    </p:spTree>
    <p:extLst>
      <p:ext uri="{BB962C8B-B14F-4D97-AF65-F5344CB8AC3E}">
        <p14:creationId xmlns:p14="http://schemas.microsoft.com/office/powerpoint/2010/main" val="1071888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latshållare för innehåll 3"/>
          <p:cNvPicPr>
            <a:picLocks noGrp="1"/>
          </p:cNvPicPr>
          <p:nvPr>
            <p:ph idx="1"/>
          </p:nvPr>
        </p:nvPicPr>
        <p:blipFill>
          <a:blip r:embed="rId3"/>
          <a:srcRect/>
          <a:stretch>
            <a:fillRect/>
          </a:stretch>
        </p:blipFill>
        <p:spPr bwMode="auto">
          <a:xfrm>
            <a:off x="790575" y="1315064"/>
            <a:ext cx="7496201" cy="4900017"/>
          </a:xfrm>
          <a:prstGeom prst="rect">
            <a:avLst/>
          </a:prstGeom>
          <a:noFill/>
          <a:ln w="9525">
            <a:noFill/>
            <a:miter lim="800000"/>
            <a:headEnd/>
            <a:tailEnd/>
          </a:ln>
        </p:spPr>
      </p:pic>
      <p:sp>
        <p:nvSpPr>
          <p:cNvPr id="6" name="textruta 5"/>
          <p:cNvSpPr txBox="1"/>
          <p:nvPr/>
        </p:nvSpPr>
        <p:spPr>
          <a:xfrm>
            <a:off x="285720" y="3071810"/>
            <a:ext cx="1857388" cy="1661993"/>
          </a:xfrm>
          <a:prstGeom prst="rect">
            <a:avLst/>
          </a:prstGeom>
          <a:noFill/>
        </p:spPr>
        <p:txBody>
          <a:bodyPr wrap="square" rtlCol="0">
            <a:spAutoFit/>
          </a:bodyPr>
          <a:lstStyle/>
          <a:p>
            <a:r>
              <a:rPr lang="en-US" sz="1400" dirty="0" smtClean="0"/>
              <a:t>Civil war 1:   1990-1993</a:t>
            </a:r>
            <a:endParaRPr lang="sv-SE" sz="1400" dirty="0" smtClean="0"/>
          </a:p>
          <a:p>
            <a:r>
              <a:rPr lang="en-US" sz="1400" dirty="0" smtClean="0"/>
              <a:t>Civil war 2:   1994</a:t>
            </a:r>
            <a:endParaRPr lang="sv-SE" sz="1400" dirty="0" smtClean="0"/>
          </a:p>
          <a:p>
            <a:r>
              <a:rPr lang="en-US" sz="1400" dirty="0" smtClean="0"/>
              <a:t>Genocide:    1994</a:t>
            </a:r>
            <a:endParaRPr lang="sv-SE" sz="1400" dirty="0" smtClean="0"/>
          </a:p>
          <a:p>
            <a:r>
              <a:rPr lang="en-US" sz="1400" dirty="0" smtClean="0"/>
              <a:t>Insurgency:  1995-1998</a:t>
            </a:r>
            <a:endParaRPr lang="sv-SE" sz="1400" dirty="0" smtClean="0"/>
          </a:p>
          <a:p>
            <a:endParaRPr lang="en-US" dirty="0"/>
          </a:p>
        </p:txBody>
      </p:sp>
    </p:spTree>
    <p:extLst>
      <p:ext uri="{BB962C8B-B14F-4D97-AF65-F5344CB8AC3E}">
        <p14:creationId xmlns:p14="http://schemas.microsoft.com/office/powerpoint/2010/main" val="7902452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a:xfrm>
            <a:off x="457200" y="548680"/>
            <a:ext cx="8229600" cy="5577483"/>
          </a:xfrm>
        </p:spPr>
        <p:txBody>
          <a:bodyPr>
            <a:normAutofit lnSpcReduction="10000"/>
          </a:bodyPr>
          <a:lstStyle/>
          <a:p>
            <a:pPr marL="0" indent="0">
              <a:buNone/>
            </a:pPr>
            <a:r>
              <a:rPr lang="sv-SE" dirty="0" smtClean="0"/>
              <a:t>Kriget förändrar det strukturella sammanhang som ligger till grund för reproduktiv hälsa, reproduktiva mål och beteenden.</a:t>
            </a:r>
          </a:p>
          <a:p>
            <a:pPr marL="0" indent="0">
              <a:buNone/>
            </a:pPr>
            <a:endParaRPr lang="sv-SE" dirty="0"/>
          </a:p>
          <a:p>
            <a:pPr marL="0" indent="0">
              <a:buNone/>
            </a:pPr>
            <a:r>
              <a:rPr lang="sv-SE" dirty="0" smtClean="0"/>
              <a:t>Men konsekvenserna är beroende på när det sker under en kvinnas livstid.</a:t>
            </a:r>
          </a:p>
          <a:p>
            <a:pPr marL="0" indent="0">
              <a:buNone/>
            </a:pPr>
            <a:endParaRPr lang="sv-SE" dirty="0"/>
          </a:p>
          <a:p>
            <a:pPr marL="0" indent="0">
              <a:buNone/>
            </a:pPr>
            <a:r>
              <a:rPr lang="sv-SE" dirty="0" smtClean="0"/>
              <a:t>Avhandlingen använder individdata, kvinnor mellan 15-49 år, som kopplas samman med ett konfliktdata som mäter intensiteten av konflikten över tid och plats. </a:t>
            </a:r>
            <a:endParaRPr lang="sv-SE" dirty="0"/>
          </a:p>
        </p:txBody>
      </p:sp>
    </p:spTree>
    <p:extLst>
      <p:ext uri="{BB962C8B-B14F-4D97-AF65-F5344CB8AC3E}">
        <p14:creationId xmlns:p14="http://schemas.microsoft.com/office/powerpoint/2010/main" val="3067640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Violent conflict and Sexual Behavior in Rwanda</a:t>
            </a:r>
            <a:endParaRPr lang="sv-SE" dirty="0"/>
          </a:p>
        </p:txBody>
      </p:sp>
      <p:sp>
        <p:nvSpPr>
          <p:cNvPr id="3" name="Platshållare för innehåll 2"/>
          <p:cNvSpPr>
            <a:spLocks noGrp="1"/>
          </p:cNvSpPr>
          <p:nvPr>
            <p:ph idx="1"/>
          </p:nvPr>
        </p:nvSpPr>
        <p:spPr>
          <a:xfrm>
            <a:off x="467544" y="1556792"/>
            <a:ext cx="8229600" cy="4525963"/>
          </a:xfrm>
        </p:spPr>
        <p:txBody>
          <a:bodyPr>
            <a:normAutofit fontScale="92500"/>
          </a:bodyPr>
          <a:lstStyle/>
          <a:p>
            <a:pPr marL="0" indent="0">
              <a:buNone/>
            </a:pPr>
            <a:r>
              <a:rPr lang="sv-SE" sz="2400" dirty="0" smtClean="0"/>
              <a:t>Tre identifierade sätt som krig kan påverka den sexuella debuten:</a:t>
            </a:r>
          </a:p>
          <a:p>
            <a:pPr>
              <a:buFont typeface="Courier New" panose="02070309020205020404" pitchFamily="49" charset="0"/>
              <a:buChar char="o"/>
            </a:pPr>
            <a:endParaRPr lang="sv-SE" sz="2400" dirty="0" smtClean="0"/>
          </a:p>
          <a:p>
            <a:pPr>
              <a:buFont typeface="Courier New" panose="02070309020205020404" pitchFamily="49" charset="0"/>
              <a:buChar char="o"/>
            </a:pPr>
            <a:r>
              <a:rPr lang="sv-SE" sz="2400" dirty="0" smtClean="0"/>
              <a:t>krigsvåldtäkt</a:t>
            </a:r>
          </a:p>
          <a:p>
            <a:pPr>
              <a:buFont typeface="Courier New" panose="02070309020205020404" pitchFamily="49" charset="0"/>
              <a:buChar char="o"/>
            </a:pPr>
            <a:r>
              <a:rPr lang="sv-SE" sz="2400" dirty="0" smtClean="0"/>
              <a:t>erbjuder sex i utbyte mot beskydd</a:t>
            </a:r>
          </a:p>
          <a:p>
            <a:pPr>
              <a:buFont typeface="Courier New" panose="02070309020205020404" pitchFamily="49" charset="0"/>
              <a:buChar char="o"/>
            </a:pPr>
            <a:r>
              <a:rPr lang="sv-SE" sz="2400" dirty="0" smtClean="0"/>
              <a:t>hög dödlighetsrisk kan ge känslor av hopplöshet, vilket kan lätta på institutionella och sociala begränsningar kring sexuellt beteende.</a:t>
            </a:r>
          </a:p>
          <a:p>
            <a:pPr marL="0" indent="0">
              <a:buNone/>
            </a:pPr>
            <a:endParaRPr lang="sv-SE" sz="2400" dirty="0"/>
          </a:p>
          <a:p>
            <a:pPr marL="0" indent="0">
              <a:buNone/>
            </a:pPr>
            <a:r>
              <a:rPr lang="sv-SE" sz="2400" dirty="0" smtClean="0"/>
              <a:t>Risken för sexuell debut ökade under 1993 och 1994. Högre intensitet av konflikt ökade risken för sexuell debut.</a:t>
            </a:r>
          </a:p>
          <a:p>
            <a:pPr marL="0" indent="0">
              <a:buNone/>
            </a:pPr>
            <a:endParaRPr lang="sv-SE" sz="2400" dirty="0"/>
          </a:p>
          <a:p>
            <a:pPr marL="0" indent="0">
              <a:buNone/>
            </a:pPr>
            <a:r>
              <a:rPr lang="sv-SE" sz="2400" dirty="0" smtClean="0"/>
              <a:t>Risken var högre i norra delen av Rwanda under inbördeskriget.</a:t>
            </a:r>
            <a:endParaRPr lang="sv-SE" sz="2400" dirty="0"/>
          </a:p>
        </p:txBody>
      </p:sp>
    </p:spTree>
    <p:extLst>
      <p:ext uri="{BB962C8B-B14F-4D97-AF65-F5344CB8AC3E}">
        <p14:creationId xmlns:p14="http://schemas.microsoft.com/office/powerpoint/2010/main" val="428723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Effect transition="in" filter="fade">
                                      <p:cBhvr>
                                        <p:cTn id="2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War effect on fertility behavior in the DRC</a:t>
            </a:r>
            <a:endParaRPr lang="sv-SE" dirty="0"/>
          </a:p>
        </p:txBody>
      </p:sp>
      <p:sp>
        <p:nvSpPr>
          <p:cNvPr id="3" name="Platshållare för innehåll 2"/>
          <p:cNvSpPr>
            <a:spLocks noGrp="1"/>
          </p:cNvSpPr>
          <p:nvPr>
            <p:ph idx="1"/>
          </p:nvPr>
        </p:nvSpPr>
        <p:spPr/>
        <p:txBody>
          <a:bodyPr>
            <a:normAutofit fontScale="92500" lnSpcReduction="10000"/>
          </a:bodyPr>
          <a:lstStyle/>
          <a:p>
            <a:pPr marL="0" indent="0">
              <a:buNone/>
            </a:pPr>
            <a:r>
              <a:rPr lang="sv-SE" sz="2400" dirty="0" smtClean="0"/>
              <a:t>Tidigare forskning visar att barnafödande minskar under krig, följt av en ’baby boom’ i efterkrigstid. </a:t>
            </a:r>
          </a:p>
          <a:p>
            <a:pPr marL="0" indent="0">
              <a:buNone/>
            </a:pPr>
            <a:endParaRPr lang="sv-SE" sz="2400" dirty="0" smtClean="0"/>
          </a:p>
          <a:p>
            <a:pPr marL="0" indent="0">
              <a:buNone/>
            </a:pPr>
            <a:r>
              <a:rPr lang="sv-SE" sz="2400" dirty="0" smtClean="0"/>
              <a:t>Kongo avviker från detta mönster.</a:t>
            </a:r>
          </a:p>
          <a:p>
            <a:pPr marL="0" indent="0">
              <a:buNone/>
            </a:pPr>
            <a:endParaRPr lang="sv-SE" sz="2400" dirty="0" smtClean="0"/>
          </a:p>
          <a:p>
            <a:pPr marL="0" indent="0">
              <a:buNone/>
            </a:pPr>
            <a:r>
              <a:rPr lang="sv-SE" sz="2400" dirty="0" smtClean="0"/>
              <a:t>Högre barnafödande under krig är kopplad till låginkomstländer, präglade av fattigdom, högt barnafödande och hög spädbarnsdödlighet och mödradödlighet (Urdal &amp; Che).</a:t>
            </a:r>
          </a:p>
          <a:p>
            <a:pPr marL="0" indent="0">
              <a:buNone/>
            </a:pPr>
            <a:endParaRPr lang="sv-SE" sz="2400" dirty="0"/>
          </a:p>
          <a:p>
            <a:pPr marL="0" indent="0">
              <a:buNone/>
            </a:pPr>
            <a:r>
              <a:rPr lang="sv-SE" sz="2400" dirty="0" smtClean="0"/>
              <a:t>Det kongolesiska kriget bidrog till att fördröja transaktionen från högt barnafödande till lägre barnafödande (fertility transition). Hur krig påverkar barnafödande beror på den social kontexten inom vilken kriget utvecklas och konfliktens karaktär över tid och plats. </a:t>
            </a:r>
          </a:p>
          <a:p>
            <a:pPr marL="0" indent="0">
              <a:buNone/>
            </a:pPr>
            <a:endParaRPr lang="sv-SE" dirty="0"/>
          </a:p>
        </p:txBody>
      </p:sp>
    </p:spTree>
    <p:extLst>
      <p:ext uri="{BB962C8B-B14F-4D97-AF65-F5344CB8AC3E}">
        <p14:creationId xmlns:p14="http://schemas.microsoft.com/office/powerpoint/2010/main" val="32294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t>War effect on infant mortality in the DRC</a:t>
            </a:r>
            <a:endParaRPr lang="sv-SE" dirty="0"/>
          </a:p>
        </p:txBody>
      </p:sp>
      <p:sp>
        <p:nvSpPr>
          <p:cNvPr id="3" name="Platshållare för innehåll 2"/>
          <p:cNvSpPr>
            <a:spLocks noGrp="1"/>
          </p:cNvSpPr>
          <p:nvPr>
            <p:ph idx="1"/>
          </p:nvPr>
        </p:nvSpPr>
        <p:spPr/>
        <p:txBody>
          <a:bodyPr/>
          <a:lstStyle/>
          <a:p>
            <a:pPr marL="0" indent="0">
              <a:buNone/>
            </a:pPr>
            <a:r>
              <a:rPr lang="sv-SE" dirty="0" smtClean="0"/>
              <a:t>Barnadödligheten är en av de högsta i Afrika söder om Sahara.</a:t>
            </a:r>
          </a:p>
          <a:p>
            <a:pPr marL="0" indent="0">
              <a:buNone/>
            </a:pPr>
            <a:endParaRPr lang="sv-SE" dirty="0"/>
          </a:p>
          <a:p>
            <a:pPr marL="0" indent="0">
              <a:buNone/>
            </a:pPr>
            <a:r>
              <a:rPr lang="sv-SE" dirty="0" smtClean="0"/>
              <a:t>Spädbarnsdödligheten påverkades negativt under kriget, men framförallt i åldern 1-11 månader, vilket kan vara kopplad till bristen på rent vatten, sjukvård, vilket i sin tur ökar risken för infektionssjukdomar, diarré och undernäring.</a:t>
            </a:r>
            <a:endParaRPr lang="sv-SE" dirty="0"/>
          </a:p>
        </p:txBody>
      </p:sp>
    </p:spTree>
    <p:extLst>
      <p:ext uri="{BB962C8B-B14F-4D97-AF65-F5344CB8AC3E}">
        <p14:creationId xmlns:p14="http://schemas.microsoft.com/office/powerpoint/2010/main" val="24943650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Reflektion</a:t>
            </a:r>
            <a:endParaRPr lang="sv-SE" dirty="0"/>
          </a:p>
        </p:txBody>
      </p:sp>
      <p:sp>
        <p:nvSpPr>
          <p:cNvPr id="3" name="Platshållare för innehåll 2"/>
          <p:cNvSpPr>
            <a:spLocks noGrp="1"/>
          </p:cNvSpPr>
          <p:nvPr>
            <p:ph idx="1"/>
          </p:nvPr>
        </p:nvSpPr>
        <p:spPr/>
        <p:txBody>
          <a:bodyPr>
            <a:normAutofit fontScale="85000" lnSpcReduction="10000"/>
          </a:bodyPr>
          <a:lstStyle/>
          <a:p>
            <a:pPr marL="0" indent="0">
              <a:buNone/>
            </a:pPr>
            <a:r>
              <a:rPr lang="sv-SE" dirty="0" smtClean="0"/>
              <a:t>Kvinnor och barn drabbas hårt direkt men även indirekt at krig genom krigets alla bieffekter så som svält, infektionssjukdomar, sexuellt våld och brist på sjukvård. Vilket påverkar kvinnors sexuella och reproduktiva livshistoria.</a:t>
            </a:r>
          </a:p>
          <a:p>
            <a:pPr marL="0" indent="0">
              <a:buNone/>
            </a:pPr>
            <a:endParaRPr lang="sv-SE" dirty="0"/>
          </a:p>
          <a:p>
            <a:pPr marL="0" indent="0">
              <a:buNone/>
            </a:pPr>
            <a:r>
              <a:rPr lang="sv-SE" dirty="0" smtClean="0"/>
              <a:t>Konfliktsituationen i östra Afrika är fortfarande instabilit.</a:t>
            </a:r>
          </a:p>
          <a:p>
            <a:pPr marL="0" indent="0">
              <a:buNone/>
            </a:pPr>
            <a:endParaRPr lang="sv-SE" dirty="0" smtClean="0"/>
          </a:p>
          <a:p>
            <a:pPr marL="0" indent="0">
              <a:buNone/>
            </a:pPr>
            <a:r>
              <a:rPr lang="sv-SE" dirty="0" smtClean="0"/>
              <a:t>Fortsatta insatser är att bemöta behovet av familjeplanering och öka tillgången till moderna preventivmedel.</a:t>
            </a:r>
            <a:endParaRPr lang="sv-SE" dirty="0"/>
          </a:p>
        </p:txBody>
      </p:sp>
    </p:spTree>
    <p:extLst>
      <p:ext uri="{BB962C8B-B14F-4D97-AF65-F5344CB8AC3E}">
        <p14:creationId xmlns:p14="http://schemas.microsoft.com/office/powerpoint/2010/main" val="14884473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customXsn xmlns="http://schemas.microsoft.com/office/2006/metadata/customXsn">
  <xsnLocation/>
  <cached>True</cached>
  <openByDefault>True</openByDefault>
  <xsnScope/>
</customXsn>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RKDokument" ma:contentTypeID="0x01010053E1D612BA3F4E21AA250ECD751942B300DEE7DB76C4445D4D9DCA739C08129376" ma:contentTypeVersion="7" ma:contentTypeDescription="Skapa ett nytt dokument." ma:contentTypeScope="" ma:versionID="83345d3bacb76cf57a22b00504620011">
  <xsd:schema xmlns:xsd="http://www.w3.org/2001/XMLSchema" xmlns:xs="http://www.w3.org/2001/XMLSchema" xmlns:p="http://schemas.microsoft.com/office/2006/metadata/properties" xmlns:ns2="39799181-0404-4fb7-b084-4385769b4240" targetNamespace="http://schemas.microsoft.com/office/2006/metadata/properties" ma:root="true" ma:fieldsID="007a410bb34952279ec54dc11dc5d00c" ns2:_="">
    <xsd:import namespace="39799181-0404-4fb7-b084-4385769b4240"/>
    <xsd:element name="properties">
      <xsd:complexType>
        <xsd:sequence>
          <xsd:element name="documentManagement">
            <xsd:complexType>
              <xsd:all>
                <xsd:element ref="ns2:_dlc_DocId" minOccurs="0"/>
                <xsd:element ref="ns2:_dlc_DocIdUrl" minOccurs="0"/>
                <xsd:element ref="ns2:_dlc_DocIdPersistId" minOccurs="0"/>
                <xsd:element ref="ns2:k46d94c0acf84ab9a79866a9d8b1905f" minOccurs="0"/>
                <xsd:element ref="ns2:TaxCatchAll" minOccurs="0"/>
                <xsd:element ref="ns2:TaxCatchAllLabel" minOccurs="0"/>
                <xsd:element ref="ns2:c9cd366cc722410295b9eacffbd73909" minOccurs="0"/>
                <xsd:element ref="ns2:Diarienummer" minOccurs="0"/>
                <xsd:element ref="ns2:Nyckelord" minOccurs="0"/>
                <xsd:element ref="ns2:Sekretes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799181-0404-4fb7-b084-4385769b4240" elementFormDefault="qualified">
    <xsd:import namespace="http://schemas.microsoft.com/office/2006/documentManagement/types"/>
    <xsd:import namespace="http://schemas.microsoft.com/office/infopath/2007/PartnerControls"/>
    <xsd:element name="_dlc_DocId" ma:index="8" nillable="true" ma:displayName="Dokument-ID-värde" ma:description="Värdet för dokument-ID som tilldelats till det här objektet." ma:internalName="_dlc_DocId" ma:readOnly="true">
      <xsd:simpleType>
        <xsd:restriction base="dms:Text"/>
      </xsd:simpleType>
    </xsd:element>
    <xsd:element name="_dlc_DocIdUrl" ma:index="9" nillable="true" ma:displayName="Dokument-ID" ma:description="Permanent länk till det här dokumente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Spara ID" ma:description="Behåll ID vid tillägg." ma:hidden="true" ma:internalName="_dlc_DocIdPersistId" ma:readOnly="true">
      <xsd:simpleType>
        <xsd:restriction base="dms:Boolean"/>
      </xsd:simpleType>
    </xsd:element>
    <xsd:element name="k46d94c0acf84ab9a79866a9d8b1905f" ma:index="11" nillable="true" ma:taxonomy="true" ma:internalName="k46d94c0acf84ab9a79866a9d8b1905f" ma:taxonomyFieldName="Departementsenhet" ma:displayName="Departement/enhet" ma:fieldId="{446d94c0-acf8-4ab9-a798-66a9d8b1905f}" ma:sspId="c94f65f0-adaa-4e77-b268-a4f99eefe5fc" ma:termSetId="45ad205f-092c-4ea4-aa45-736caa0a3194" ma:anchorId="00000000-0000-0000-0000-000000000000" ma:open="false" ma:isKeyword="false">
      <xsd:complexType>
        <xsd:sequence>
          <xsd:element ref="pc:Terms" minOccurs="0" maxOccurs="1"/>
        </xsd:sequence>
      </xsd:complexType>
    </xsd:element>
    <xsd:element name="TaxCatchAll" ma:index="12" nillable="true" ma:displayName="Global taxonomikolumn" ma:description="" ma:hidden="true" ma:list="{ea6b83ad-0548-40a7-82d7-09f49f5a2fe2}" ma:internalName="TaxCatchAll" ma:showField="CatchAllData" ma:web="39799181-0404-4fb7-b084-4385769b4240">
      <xsd:complexType>
        <xsd:complexContent>
          <xsd:extension base="dms:MultiChoiceLookup">
            <xsd:sequence>
              <xsd:element name="Value" type="dms:Lookup" maxOccurs="unbounded" minOccurs="0" nillable="true"/>
            </xsd:sequence>
          </xsd:extension>
        </xsd:complexContent>
      </xsd:complexType>
    </xsd:element>
    <xsd:element name="TaxCatchAllLabel" ma:index="13" nillable="true" ma:displayName="Global taxonomikolumn1" ma:description="" ma:hidden="true" ma:list="{ea6b83ad-0548-40a7-82d7-09f49f5a2fe2}" ma:internalName="TaxCatchAllLabel" ma:readOnly="true" ma:showField="CatchAllDataLabel" ma:web="39799181-0404-4fb7-b084-4385769b4240">
      <xsd:complexType>
        <xsd:complexContent>
          <xsd:extension base="dms:MultiChoiceLookup">
            <xsd:sequence>
              <xsd:element name="Value" type="dms:Lookup" maxOccurs="unbounded" minOccurs="0" nillable="true"/>
            </xsd:sequence>
          </xsd:extension>
        </xsd:complexContent>
      </xsd:complexType>
    </xsd:element>
    <xsd:element name="c9cd366cc722410295b9eacffbd73909" ma:index="15" nillable="true" ma:taxonomy="true" ma:internalName="c9cd366cc722410295b9eacffbd73909" ma:taxonomyFieldName="Aktivitetskategori" ma:displayName="Aktivitetskategori" ma:fieldId="{c9cd366c-c722-4102-95b9-eacffbd73909}" ma:sspId="c94f65f0-adaa-4e77-b268-a4f99eefe5fc" ma:termSetId="87ed9f0f-1fdd-47f5-a4b5-c96124763a1f" ma:anchorId="00000000-0000-0000-0000-000000000000" ma:open="false" ma:isKeyword="false">
      <xsd:complexType>
        <xsd:sequence>
          <xsd:element ref="pc:Terms" minOccurs="0" maxOccurs="1"/>
        </xsd:sequence>
      </xsd:complexType>
    </xsd:element>
    <xsd:element name="Diarienummer" ma:index="17" nillable="true" ma:displayName="Diarienummer" ma:description="" ma:internalName="Diarienummer">
      <xsd:simpleType>
        <xsd:restriction base="dms:Text"/>
      </xsd:simpleType>
    </xsd:element>
    <xsd:element name="Nyckelord" ma:index="18" nillable="true" ma:displayName="Nyckelord" ma:description="" ma:internalName="Nyckelord">
      <xsd:simpleType>
        <xsd:restriction base="dms:Text"/>
      </xsd:simpleType>
    </xsd:element>
    <xsd:element name="Sekretess" ma:index="19" nillable="true" ma:displayName="Sekretess m.m." ma:description="Dokumentet innehåller uppgifter som kan antas vara hemliga enligt SekrL eller som är mycket skyddsvärda av någon annan anledning." ma:internalName="Sekretess">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FormUrls xmlns="http://schemas.microsoft.com/sharepoint/v3/contenttype/forms/url">
  <Edit>_layouts/RK.Dhs/RKEditForm.aspx</Edit>
  <New>_layouts/RK.Dhs/RKEditForm.aspx</New>
</FormUrls>
</file>

<file path=customXml/item6.xml><?xml version="1.0" encoding="utf-8"?>
<p:properties xmlns:p="http://schemas.microsoft.com/office/2006/metadata/properties" xmlns:xsi="http://www.w3.org/2001/XMLSchema-instance" xmlns:pc="http://schemas.microsoft.com/office/infopath/2007/PartnerControls">
  <documentManagement>
    <_dlc_DocId xmlns="39799181-0404-4fb7-b084-4385769b4240">F2QSE2P5DMMV-12-2609</_dlc_DocId>
    <_dlc_DocIdUrl xmlns="39799181-0404-4fb7-b084-4385769b4240">
      <Url>http://rkdhs-kom/yta/UD_2013_01/_layouts/DocIdRedir.aspx?ID=F2QSE2P5DMMV-12-2609</Url>
      <Description>F2QSE2P5DMMV-12-2609</Description>
    </_dlc_DocIdUrl>
    <Diarienummer xmlns="39799181-0404-4fb7-b084-4385769b4240" xsi:nil="true"/>
    <TaxCatchAll xmlns="39799181-0404-4fb7-b084-4385769b4240"/>
    <Nyckelord xmlns="39799181-0404-4fb7-b084-4385769b4240" xsi:nil="true"/>
    <Sekretess xmlns="39799181-0404-4fb7-b084-4385769b4240" xsi:nil="true"/>
    <c9cd366cc722410295b9eacffbd73909 xmlns="39799181-0404-4fb7-b084-4385769b4240">
      <Terms xmlns="http://schemas.microsoft.com/office/infopath/2007/PartnerControls"/>
    </c9cd366cc722410295b9eacffbd73909>
    <k46d94c0acf84ab9a79866a9d8b1905f xmlns="39799181-0404-4fb7-b084-4385769b4240">
      <Terms xmlns="http://schemas.microsoft.com/office/infopath/2007/PartnerControls"/>
    </k46d94c0acf84ab9a79866a9d8b1905f>
  </documentManagement>
</p:properties>
</file>

<file path=customXml/itemProps1.xml><?xml version="1.0" encoding="utf-8"?>
<ds:datastoreItem xmlns:ds="http://schemas.openxmlformats.org/officeDocument/2006/customXml" ds:itemID="{F9761FB4-7651-4FFA-A8AF-1984DCD9030B}"/>
</file>

<file path=customXml/itemProps2.xml><?xml version="1.0" encoding="utf-8"?>
<ds:datastoreItem xmlns:ds="http://schemas.openxmlformats.org/officeDocument/2006/customXml" ds:itemID="{30EFBE5D-B1AB-4E91-B00A-2648805DD830}"/>
</file>

<file path=customXml/itemProps3.xml><?xml version="1.0" encoding="utf-8"?>
<ds:datastoreItem xmlns:ds="http://schemas.openxmlformats.org/officeDocument/2006/customXml" ds:itemID="{3693CD4F-A401-46CE-8BA0-0C9D2C2A89F5}"/>
</file>

<file path=customXml/itemProps4.xml><?xml version="1.0" encoding="utf-8"?>
<ds:datastoreItem xmlns:ds="http://schemas.openxmlformats.org/officeDocument/2006/customXml" ds:itemID="{8289D3B8-AA34-486C-8E5E-47220A01E37F}"/>
</file>

<file path=customXml/itemProps5.xml><?xml version="1.0" encoding="utf-8"?>
<ds:datastoreItem xmlns:ds="http://schemas.openxmlformats.org/officeDocument/2006/customXml" ds:itemID="{285CC079-9080-4E2C-A90F-50CA9C06D2E2}"/>
</file>

<file path=customXml/itemProps6.xml><?xml version="1.0" encoding="utf-8"?>
<ds:datastoreItem xmlns:ds="http://schemas.openxmlformats.org/officeDocument/2006/customXml" ds:itemID="{4C281F19-04C4-492A-81C7-DE886D578163}"/>
</file>

<file path=docProps/app.xml><?xml version="1.0" encoding="utf-8"?>
<Properties xmlns="http://schemas.openxmlformats.org/officeDocument/2006/extended-properties" xmlns:vt="http://schemas.openxmlformats.org/officeDocument/2006/docPropsVTypes">
  <TotalTime>0</TotalTime>
  <Words>446</Words>
  <Application>Microsoft Office PowerPoint</Application>
  <PresentationFormat>Bildspel på skärmen (4:3)</PresentationFormat>
  <Paragraphs>44</Paragraphs>
  <Slides>8</Slides>
  <Notes>1</Notes>
  <HiddenSlides>0</HiddenSlides>
  <MMClips>0</MMClips>
  <ScaleCrop>false</ScaleCrop>
  <HeadingPairs>
    <vt:vector size="4" baseType="variant">
      <vt:variant>
        <vt:lpstr>Tema</vt:lpstr>
      </vt:variant>
      <vt:variant>
        <vt:i4>1</vt:i4>
      </vt:variant>
      <vt:variant>
        <vt:lpstr>Bildrubriker</vt:lpstr>
      </vt:variant>
      <vt:variant>
        <vt:i4>8</vt:i4>
      </vt:variant>
    </vt:vector>
  </HeadingPairs>
  <TitlesOfParts>
    <vt:vector size="9" baseType="lpstr">
      <vt:lpstr>Office-tema</vt:lpstr>
      <vt:lpstr>Effects of violent conflict on women and children. Sexual behavior, fertility, and infant mortality in Rwanda and the Democratic Republic of Congo</vt:lpstr>
      <vt:lpstr>Viktigaste slutsatsen</vt:lpstr>
      <vt:lpstr>PowerPoint-presentation</vt:lpstr>
      <vt:lpstr>PowerPoint-presentation</vt:lpstr>
      <vt:lpstr>Violent conflict and Sexual Behavior in Rwanda</vt:lpstr>
      <vt:lpstr>War effect on fertility behavior in the DRC</vt:lpstr>
      <vt:lpstr>War effect on infant mortality in the DRC</vt:lpstr>
      <vt:lpstr>Reflektion</vt:lpstr>
    </vt:vector>
  </TitlesOfParts>
  <Company>SiS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Effects of violent conflict on women and children. Sexual behavior, fertility, and infant mortality in Rwanda and the Democratic Republic of Congo</dc:title>
  <dc:creator>elg100</dc:creator>
  <cp:lastModifiedBy>Sara Holmberg</cp:lastModifiedBy>
  <cp:revision>9</cp:revision>
  <dcterms:created xsi:type="dcterms:W3CDTF">2017-06-14T06:27:14Z</dcterms:created>
  <dcterms:modified xsi:type="dcterms:W3CDTF">2017-06-14T10:37:13Z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b63f8411-acf2-438e-a8c4-d3a7456ca39a</vt:lpwstr>
  </property>
  <property fmtid="{D5CDD505-2E9C-101B-9397-08002B2CF9AE}" pid="3" name="ContentTypeId">
    <vt:lpwstr>0x01010053E1D612BA3F4E21AA250ECD751942B300DEE7DB76C4445D4D9DCA739C08129376</vt:lpwstr>
  </property>
</Properties>
</file>