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62" r:id="rId4"/>
    <p:sldId id="277" r:id="rId5"/>
    <p:sldId id="263" r:id="rId6"/>
    <p:sldId id="271" r:id="rId7"/>
    <p:sldId id="264" r:id="rId8"/>
    <p:sldId id="272" r:id="rId9"/>
    <p:sldId id="278" r:id="rId10"/>
    <p:sldId id="267" r:id="rId11"/>
    <p:sldId id="273" r:id="rId12"/>
    <p:sldId id="274" r:id="rId13"/>
    <p:sldId id="276" r:id="rId14"/>
    <p:sldId id="275"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p:scale>
          <a:sx n="106" d="100"/>
          <a:sy n="106" d="100"/>
        </p:scale>
        <p:origin x="-90" y="-24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C21149-6539-4D56-B23A-B692B20DCA5D}" type="doc">
      <dgm:prSet loTypeId="urn:microsoft.com/office/officeart/2005/8/layout/pyramid3" loCatId="pyramid" qsTypeId="urn:microsoft.com/office/officeart/2005/8/quickstyle/simple1" qsCatId="simple" csTypeId="urn:microsoft.com/office/officeart/2005/8/colors/accent1_3" csCatId="accent1" phldr="1"/>
      <dgm:spPr/>
      <dgm:t>
        <a:bodyPr/>
        <a:lstStyle/>
        <a:p>
          <a:endParaRPr lang="en-US"/>
        </a:p>
      </dgm:t>
    </dgm:pt>
    <dgm:pt modelId="{A0CEA6A7-DDCB-4331-89E7-4DE1E785BCBE}">
      <dgm:prSet custT="1"/>
      <dgm:spPr/>
      <dgm:t>
        <a:bodyPr/>
        <a:lstStyle/>
        <a:p>
          <a:pPr rtl="0"/>
          <a:r>
            <a:rPr lang="en-US" sz="2800" dirty="0" smtClean="0"/>
            <a:t>The discussion of aid evaluation and evidence based development policy.</a:t>
          </a:r>
          <a:endParaRPr lang="en-US" sz="2800" dirty="0"/>
        </a:p>
      </dgm:t>
    </dgm:pt>
    <dgm:pt modelId="{ADDB706C-5484-4D9A-B25E-356615F4633E}" type="parTrans" cxnId="{B3C205E4-4067-4E12-96E9-7FE8E7991018}">
      <dgm:prSet/>
      <dgm:spPr/>
      <dgm:t>
        <a:bodyPr/>
        <a:lstStyle/>
        <a:p>
          <a:endParaRPr lang="en-US"/>
        </a:p>
      </dgm:t>
    </dgm:pt>
    <dgm:pt modelId="{40BBE288-BB0A-4E05-82B9-B2E44CB1C976}" type="sibTrans" cxnId="{B3C205E4-4067-4E12-96E9-7FE8E7991018}">
      <dgm:prSet/>
      <dgm:spPr/>
      <dgm:t>
        <a:bodyPr/>
        <a:lstStyle/>
        <a:p>
          <a:endParaRPr lang="en-US"/>
        </a:p>
      </dgm:t>
    </dgm:pt>
    <dgm:pt modelId="{865B1168-2735-40D1-933E-B9C42A2EC40D}">
      <dgm:prSet custT="1"/>
      <dgm:spPr/>
      <dgm:t>
        <a:bodyPr/>
        <a:lstStyle/>
        <a:p>
          <a:pPr rtl="0"/>
          <a:r>
            <a:rPr lang="en-US" sz="2800" dirty="0" smtClean="0"/>
            <a:t>How randomized controlled trials (RCT) can contribute to our understanding of impact. </a:t>
          </a:r>
          <a:endParaRPr lang="en-US" sz="2800" dirty="0"/>
        </a:p>
      </dgm:t>
    </dgm:pt>
    <dgm:pt modelId="{03F1E83F-FF29-4CEC-817D-CB32D8263056}" type="parTrans" cxnId="{B9DDA8E4-7CC5-4E85-B272-0E8BB656E04D}">
      <dgm:prSet/>
      <dgm:spPr/>
      <dgm:t>
        <a:bodyPr/>
        <a:lstStyle/>
        <a:p>
          <a:endParaRPr lang="en-US"/>
        </a:p>
      </dgm:t>
    </dgm:pt>
    <dgm:pt modelId="{A44DCC8E-6841-4E1D-8B7C-8B69631A89AF}" type="sibTrans" cxnId="{B9DDA8E4-7CC5-4E85-B272-0E8BB656E04D}">
      <dgm:prSet/>
      <dgm:spPr/>
      <dgm:t>
        <a:bodyPr/>
        <a:lstStyle/>
        <a:p>
          <a:endParaRPr lang="en-US"/>
        </a:p>
      </dgm:t>
    </dgm:pt>
    <dgm:pt modelId="{96E41E2A-29AC-48FF-A89E-5F09D0060E15}">
      <dgm:prSet custT="1"/>
      <dgm:spPr/>
      <dgm:t>
        <a:bodyPr/>
        <a:lstStyle/>
        <a:p>
          <a:pPr rtl="0"/>
          <a:r>
            <a:rPr lang="en-US" sz="2800" dirty="0" smtClean="0"/>
            <a:t>Discuss the use of RCT in Swedish aid context.</a:t>
          </a:r>
          <a:endParaRPr lang="en-US" sz="2800" dirty="0"/>
        </a:p>
      </dgm:t>
    </dgm:pt>
    <dgm:pt modelId="{3577CB68-ACF3-418D-98C2-C2B37C6A9EF6}" type="parTrans" cxnId="{B12B03AA-6C73-4672-A279-2F93605B217B}">
      <dgm:prSet/>
      <dgm:spPr/>
      <dgm:t>
        <a:bodyPr/>
        <a:lstStyle/>
        <a:p>
          <a:endParaRPr lang="en-US"/>
        </a:p>
      </dgm:t>
    </dgm:pt>
    <dgm:pt modelId="{91105A86-FA2F-4737-AC58-DADB136997C5}" type="sibTrans" cxnId="{B12B03AA-6C73-4672-A279-2F93605B217B}">
      <dgm:prSet/>
      <dgm:spPr/>
      <dgm:t>
        <a:bodyPr/>
        <a:lstStyle/>
        <a:p>
          <a:endParaRPr lang="en-US"/>
        </a:p>
      </dgm:t>
    </dgm:pt>
    <dgm:pt modelId="{1B53B1B3-FB9C-48CC-9383-2BE583A39772}" type="pres">
      <dgm:prSet presAssocID="{5CC21149-6539-4D56-B23A-B692B20DCA5D}" presName="Name0" presStyleCnt="0">
        <dgm:presLayoutVars>
          <dgm:dir/>
          <dgm:animLvl val="lvl"/>
          <dgm:resizeHandles val="exact"/>
        </dgm:presLayoutVars>
      </dgm:prSet>
      <dgm:spPr/>
      <dgm:t>
        <a:bodyPr/>
        <a:lstStyle/>
        <a:p>
          <a:endParaRPr lang="en-US"/>
        </a:p>
      </dgm:t>
    </dgm:pt>
    <dgm:pt modelId="{24978F3F-0EC3-4519-A534-D4E6D4855CC0}" type="pres">
      <dgm:prSet presAssocID="{A0CEA6A7-DDCB-4331-89E7-4DE1E785BCBE}" presName="Name8" presStyleCnt="0"/>
      <dgm:spPr/>
    </dgm:pt>
    <dgm:pt modelId="{E366630B-3D17-4D67-A5F8-45774A5F6941}" type="pres">
      <dgm:prSet presAssocID="{A0CEA6A7-DDCB-4331-89E7-4DE1E785BCBE}" presName="level" presStyleLbl="node1" presStyleIdx="0" presStyleCnt="3">
        <dgm:presLayoutVars>
          <dgm:chMax val="1"/>
          <dgm:bulletEnabled val="1"/>
        </dgm:presLayoutVars>
      </dgm:prSet>
      <dgm:spPr/>
      <dgm:t>
        <a:bodyPr/>
        <a:lstStyle/>
        <a:p>
          <a:endParaRPr lang="en-US"/>
        </a:p>
      </dgm:t>
    </dgm:pt>
    <dgm:pt modelId="{388E69DA-3E09-4894-9382-A2576D9EF2D6}" type="pres">
      <dgm:prSet presAssocID="{A0CEA6A7-DDCB-4331-89E7-4DE1E785BCBE}" presName="levelTx" presStyleLbl="revTx" presStyleIdx="0" presStyleCnt="0">
        <dgm:presLayoutVars>
          <dgm:chMax val="1"/>
          <dgm:bulletEnabled val="1"/>
        </dgm:presLayoutVars>
      </dgm:prSet>
      <dgm:spPr/>
      <dgm:t>
        <a:bodyPr/>
        <a:lstStyle/>
        <a:p>
          <a:endParaRPr lang="en-US"/>
        </a:p>
      </dgm:t>
    </dgm:pt>
    <dgm:pt modelId="{D69AC457-D3B3-4794-9F12-74634CCB5DC6}" type="pres">
      <dgm:prSet presAssocID="{865B1168-2735-40D1-933E-B9C42A2EC40D}" presName="Name8" presStyleCnt="0"/>
      <dgm:spPr/>
    </dgm:pt>
    <dgm:pt modelId="{D7444C80-38F6-4A52-BF5C-5801DF0C4F09}" type="pres">
      <dgm:prSet presAssocID="{865B1168-2735-40D1-933E-B9C42A2EC40D}" presName="level" presStyleLbl="node1" presStyleIdx="1" presStyleCnt="3" custScaleX="112182">
        <dgm:presLayoutVars>
          <dgm:chMax val="1"/>
          <dgm:bulletEnabled val="1"/>
        </dgm:presLayoutVars>
      </dgm:prSet>
      <dgm:spPr/>
      <dgm:t>
        <a:bodyPr/>
        <a:lstStyle/>
        <a:p>
          <a:endParaRPr lang="en-US"/>
        </a:p>
      </dgm:t>
    </dgm:pt>
    <dgm:pt modelId="{78792469-14B9-44D4-B8EF-B58A4F22A76D}" type="pres">
      <dgm:prSet presAssocID="{865B1168-2735-40D1-933E-B9C42A2EC40D}" presName="levelTx" presStyleLbl="revTx" presStyleIdx="0" presStyleCnt="0">
        <dgm:presLayoutVars>
          <dgm:chMax val="1"/>
          <dgm:bulletEnabled val="1"/>
        </dgm:presLayoutVars>
      </dgm:prSet>
      <dgm:spPr/>
      <dgm:t>
        <a:bodyPr/>
        <a:lstStyle/>
        <a:p>
          <a:endParaRPr lang="en-US"/>
        </a:p>
      </dgm:t>
    </dgm:pt>
    <dgm:pt modelId="{CBE637A2-BEF4-4AA7-9A6D-46D401277DFA}" type="pres">
      <dgm:prSet presAssocID="{96E41E2A-29AC-48FF-A89E-5F09D0060E15}" presName="Name8" presStyleCnt="0"/>
      <dgm:spPr/>
    </dgm:pt>
    <dgm:pt modelId="{85EB1127-1032-46AF-BBB9-2D42EF2C473E}" type="pres">
      <dgm:prSet presAssocID="{96E41E2A-29AC-48FF-A89E-5F09D0060E15}" presName="level" presStyleLbl="node1" presStyleIdx="2" presStyleCnt="3" custScaleX="143636">
        <dgm:presLayoutVars>
          <dgm:chMax val="1"/>
          <dgm:bulletEnabled val="1"/>
        </dgm:presLayoutVars>
      </dgm:prSet>
      <dgm:spPr/>
      <dgm:t>
        <a:bodyPr/>
        <a:lstStyle/>
        <a:p>
          <a:endParaRPr lang="en-US"/>
        </a:p>
      </dgm:t>
    </dgm:pt>
    <dgm:pt modelId="{DFCA65D7-465B-45CE-9C3A-EAF7E41DB9BE}" type="pres">
      <dgm:prSet presAssocID="{96E41E2A-29AC-48FF-A89E-5F09D0060E15}" presName="levelTx" presStyleLbl="revTx" presStyleIdx="0" presStyleCnt="0">
        <dgm:presLayoutVars>
          <dgm:chMax val="1"/>
          <dgm:bulletEnabled val="1"/>
        </dgm:presLayoutVars>
      </dgm:prSet>
      <dgm:spPr/>
      <dgm:t>
        <a:bodyPr/>
        <a:lstStyle/>
        <a:p>
          <a:endParaRPr lang="en-US"/>
        </a:p>
      </dgm:t>
    </dgm:pt>
  </dgm:ptLst>
  <dgm:cxnLst>
    <dgm:cxn modelId="{97892BBB-B835-4B94-AAD1-E08B98F36E31}" type="presOf" srcId="{865B1168-2735-40D1-933E-B9C42A2EC40D}" destId="{D7444C80-38F6-4A52-BF5C-5801DF0C4F09}" srcOrd="0" destOrd="0" presId="urn:microsoft.com/office/officeart/2005/8/layout/pyramid3"/>
    <dgm:cxn modelId="{1291EEAB-567D-4514-A48D-776859F38D7E}" type="presOf" srcId="{865B1168-2735-40D1-933E-B9C42A2EC40D}" destId="{78792469-14B9-44D4-B8EF-B58A4F22A76D}" srcOrd="1" destOrd="0" presId="urn:microsoft.com/office/officeart/2005/8/layout/pyramid3"/>
    <dgm:cxn modelId="{1B101A4F-EB71-4C31-A093-DE98ED3735D6}" type="presOf" srcId="{96E41E2A-29AC-48FF-A89E-5F09D0060E15}" destId="{85EB1127-1032-46AF-BBB9-2D42EF2C473E}" srcOrd="0" destOrd="0" presId="urn:microsoft.com/office/officeart/2005/8/layout/pyramid3"/>
    <dgm:cxn modelId="{7CDA4430-D64B-4C42-BBE2-77F8A366D715}" type="presOf" srcId="{5CC21149-6539-4D56-B23A-B692B20DCA5D}" destId="{1B53B1B3-FB9C-48CC-9383-2BE583A39772}" srcOrd="0" destOrd="0" presId="urn:microsoft.com/office/officeart/2005/8/layout/pyramid3"/>
    <dgm:cxn modelId="{E07B1DD7-FA48-417B-9B3B-47FF8093EE2C}" type="presOf" srcId="{96E41E2A-29AC-48FF-A89E-5F09D0060E15}" destId="{DFCA65D7-465B-45CE-9C3A-EAF7E41DB9BE}" srcOrd="1" destOrd="0" presId="urn:microsoft.com/office/officeart/2005/8/layout/pyramid3"/>
    <dgm:cxn modelId="{B9DDA8E4-7CC5-4E85-B272-0E8BB656E04D}" srcId="{5CC21149-6539-4D56-B23A-B692B20DCA5D}" destId="{865B1168-2735-40D1-933E-B9C42A2EC40D}" srcOrd="1" destOrd="0" parTransId="{03F1E83F-FF29-4CEC-817D-CB32D8263056}" sibTransId="{A44DCC8E-6841-4E1D-8B7C-8B69631A89AF}"/>
    <dgm:cxn modelId="{B3C205E4-4067-4E12-96E9-7FE8E7991018}" srcId="{5CC21149-6539-4D56-B23A-B692B20DCA5D}" destId="{A0CEA6A7-DDCB-4331-89E7-4DE1E785BCBE}" srcOrd="0" destOrd="0" parTransId="{ADDB706C-5484-4D9A-B25E-356615F4633E}" sibTransId="{40BBE288-BB0A-4E05-82B9-B2E44CB1C976}"/>
    <dgm:cxn modelId="{B12B03AA-6C73-4672-A279-2F93605B217B}" srcId="{5CC21149-6539-4D56-B23A-B692B20DCA5D}" destId="{96E41E2A-29AC-48FF-A89E-5F09D0060E15}" srcOrd="2" destOrd="0" parTransId="{3577CB68-ACF3-418D-98C2-C2B37C6A9EF6}" sibTransId="{91105A86-FA2F-4737-AC58-DADB136997C5}"/>
    <dgm:cxn modelId="{2FAF8598-56CA-4073-A88D-6BF54797B977}" type="presOf" srcId="{A0CEA6A7-DDCB-4331-89E7-4DE1E785BCBE}" destId="{388E69DA-3E09-4894-9382-A2576D9EF2D6}" srcOrd="1" destOrd="0" presId="urn:microsoft.com/office/officeart/2005/8/layout/pyramid3"/>
    <dgm:cxn modelId="{022A9DF7-A645-4068-B06B-428C86A3D971}" type="presOf" srcId="{A0CEA6A7-DDCB-4331-89E7-4DE1E785BCBE}" destId="{E366630B-3D17-4D67-A5F8-45774A5F6941}" srcOrd="0" destOrd="0" presId="urn:microsoft.com/office/officeart/2005/8/layout/pyramid3"/>
    <dgm:cxn modelId="{A396E2BC-60BF-4601-B707-E53F621D4FD8}" type="presParOf" srcId="{1B53B1B3-FB9C-48CC-9383-2BE583A39772}" destId="{24978F3F-0EC3-4519-A534-D4E6D4855CC0}" srcOrd="0" destOrd="0" presId="urn:microsoft.com/office/officeart/2005/8/layout/pyramid3"/>
    <dgm:cxn modelId="{0DD5A4E7-878B-45BD-AA6C-54A9D41C6B62}" type="presParOf" srcId="{24978F3F-0EC3-4519-A534-D4E6D4855CC0}" destId="{E366630B-3D17-4D67-A5F8-45774A5F6941}" srcOrd="0" destOrd="0" presId="urn:microsoft.com/office/officeart/2005/8/layout/pyramid3"/>
    <dgm:cxn modelId="{8B86C6BA-2D19-42C1-9A98-3E99D2A687CA}" type="presParOf" srcId="{24978F3F-0EC3-4519-A534-D4E6D4855CC0}" destId="{388E69DA-3E09-4894-9382-A2576D9EF2D6}" srcOrd="1" destOrd="0" presId="urn:microsoft.com/office/officeart/2005/8/layout/pyramid3"/>
    <dgm:cxn modelId="{C507EDDD-F1C9-4BC3-9121-F5590423809B}" type="presParOf" srcId="{1B53B1B3-FB9C-48CC-9383-2BE583A39772}" destId="{D69AC457-D3B3-4794-9F12-74634CCB5DC6}" srcOrd="1" destOrd="0" presId="urn:microsoft.com/office/officeart/2005/8/layout/pyramid3"/>
    <dgm:cxn modelId="{2CBDAC9B-AA26-4974-AFAE-77775D1554A7}" type="presParOf" srcId="{D69AC457-D3B3-4794-9F12-74634CCB5DC6}" destId="{D7444C80-38F6-4A52-BF5C-5801DF0C4F09}" srcOrd="0" destOrd="0" presId="urn:microsoft.com/office/officeart/2005/8/layout/pyramid3"/>
    <dgm:cxn modelId="{6598CD92-3DDC-4023-918F-9F971E9164D9}" type="presParOf" srcId="{D69AC457-D3B3-4794-9F12-74634CCB5DC6}" destId="{78792469-14B9-44D4-B8EF-B58A4F22A76D}" srcOrd="1" destOrd="0" presId="urn:microsoft.com/office/officeart/2005/8/layout/pyramid3"/>
    <dgm:cxn modelId="{955F5F36-2A0B-4EE9-867B-1D67FEAF3A37}" type="presParOf" srcId="{1B53B1B3-FB9C-48CC-9383-2BE583A39772}" destId="{CBE637A2-BEF4-4AA7-9A6D-46D401277DFA}" srcOrd="2" destOrd="0" presId="urn:microsoft.com/office/officeart/2005/8/layout/pyramid3"/>
    <dgm:cxn modelId="{4DEB5B9F-1A81-48D2-9AAF-106350A7EA3B}" type="presParOf" srcId="{CBE637A2-BEF4-4AA7-9A6D-46D401277DFA}" destId="{85EB1127-1032-46AF-BBB9-2D42EF2C473E}" srcOrd="0" destOrd="0" presId="urn:microsoft.com/office/officeart/2005/8/layout/pyramid3"/>
    <dgm:cxn modelId="{E98F596F-2EE8-4C9D-BA98-40F82D1D1CB1}" type="presParOf" srcId="{CBE637A2-BEF4-4AA7-9A6D-46D401277DFA}" destId="{DFCA65D7-465B-45CE-9C3A-EAF7E41DB9BE}" srcOrd="1" destOrd="0" presId="urn:microsoft.com/office/officeart/2005/8/layout/pyramid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17EF852-3BA3-4AC1-BDE0-A34CC8DF8AB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0D918552-6E7F-4229-B615-EC0C307A6C01}">
      <dgm:prSet/>
      <dgm:spPr/>
      <dgm:t>
        <a:bodyPr/>
        <a:lstStyle/>
        <a:p>
          <a:pPr rtl="0"/>
          <a:r>
            <a:rPr lang="en-US" smtClean="0"/>
            <a:t>Make systematic use of existing results from high quality impact evaluations, and make sure that those who make decisions on the allocation of spending have access to, and capacity to critically asses, these results.  </a:t>
          </a:r>
          <a:endParaRPr lang="en-US"/>
        </a:p>
      </dgm:t>
    </dgm:pt>
    <dgm:pt modelId="{79982CB9-E3BE-4317-B6D8-B09BE3421351}" type="parTrans" cxnId="{99914355-9E5C-4631-A53D-E2BEBE6DCB56}">
      <dgm:prSet/>
      <dgm:spPr/>
      <dgm:t>
        <a:bodyPr/>
        <a:lstStyle/>
        <a:p>
          <a:endParaRPr lang="en-US"/>
        </a:p>
      </dgm:t>
    </dgm:pt>
    <dgm:pt modelId="{4784D102-78A4-4C9C-9BF8-211E12B7BEA7}" type="sibTrans" cxnId="{99914355-9E5C-4631-A53D-E2BEBE6DCB56}">
      <dgm:prSet/>
      <dgm:spPr/>
      <dgm:t>
        <a:bodyPr/>
        <a:lstStyle/>
        <a:p>
          <a:endParaRPr lang="en-US"/>
        </a:p>
      </dgm:t>
    </dgm:pt>
    <dgm:pt modelId="{203DC044-B8A3-47BD-853C-40BEA8C67A62}">
      <dgm:prSet/>
      <dgm:spPr/>
      <dgm:t>
        <a:bodyPr/>
        <a:lstStyle/>
        <a:p>
          <a:pPr rtl="0"/>
          <a:r>
            <a:rPr lang="en-US" smtClean="0"/>
            <a:t>Develop the necessary competence to procure RCTs in-house.</a:t>
          </a:r>
          <a:endParaRPr lang="en-US"/>
        </a:p>
      </dgm:t>
    </dgm:pt>
    <dgm:pt modelId="{42CD5F4E-D94B-41C1-850A-CC71671EA6FF}" type="parTrans" cxnId="{579561E1-F9D3-4B69-A2E5-73135ADA733A}">
      <dgm:prSet/>
      <dgm:spPr/>
      <dgm:t>
        <a:bodyPr/>
        <a:lstStyle/>
        <a:p>
          <a:endParaRPr lang="en-US"/>
        </a:p>
      </dgm:t>
    </dgm:pt>
    <dgm:pt modelId="{5D6BE714-B639-4673-B541-5328C9CEA3C4}" type="sibTrans" cxnId="{579561E1-F9D3-4B69-A2E5-73135ADA733A}">
      <dgm:prSet/>
      <dgm:spPr/>
      <dgm:t>
        <a:bodyPr/>
        <a:lstStyle/>
        <a:p>
          <a:endParaRPr lang="en-US"/>
        </a:p>
      </dgm:t>
    </dgm:pt>
    <dgm:pt modelId="{43C1779E-B4BB-4EF5-9E7D-81BC4ED418C1}">
      <dgm:prSet/>
      <dgm:spPr/>
      <dgm:t>
        <a:bodyPr/>
        <a:lstStyle/>
        <a:p>
          <a:pPr rtl="0"/>
          <a:r>
            <a:rPr lang="en-US" smtClean="0"/>
            <a:t>Make sure that partner country representatives and implementing organizations are on board.</a:t>
          </a:r>
          <a:endParaRPr lang="en-US"/>
        </a:p>
      </dgm:t>
    </dgm:pt>
    <dgm:pt modelId="{3852F4E7-226D-4782-B67E-8B63F6F2CB37}" type="parTrans" cxnId="{F14C7292-FA4C-4084-B6EC-AC5490A7B44B}">
      <dgm:prSet/>
      <dgm:spPr/>
      <dgm:t>
        <a:bodyPr/>
        <a:lstStyle/>
        <a:p>
          <a:endParaRPr lang="en-US"/>
        </a:p>
      </dgm:t>
    </dgm:pt>
    <dgm:pt modelId="{65A333CD-1E9B-4761-BFE1-3E2A7742DB94}" type="sibTrans" cxnId="{F14C7292-FA4C-4084-B6EC-AC5490A7B44B}">
      <dgm:prSet/>
      <dgm:spPr/>
      <dgm:t>
        <a:bodyPr/>
        <a:lstStyle/>
        <a:p>
          <a:endParaRPr lang="en-US"/>
        </a:p>
      </dgm:t>
    </dgm:pt>
    <dgm:pt modelId="{B336B87A-A1A4-4DE1-92D4-2DE2DDCABC0B}" type="pres">
      <dgm:prSet presAssocID="{817EF852-3BA3-4AC1-BDE0-A34CC8DF8ABE}" presName="linear" presStyleCnt="0">
        <dgm:presLayoutVars>
          <dgm:animLvl val="lvl"/>
          <dgm:resizeHandles val="exact"/>
        </dgm:presLayoutVars>
      </dgm:prSet>
      <dgm:spPr/>
      <dgm:t>
        <a:bodyPr/>
        <a:lstStyle/>
        <a:p>
          <a:endParaRPr lang="en-US"/>
        </a:p>
      </dgm:t>
    </dgm:pt>
    <dgm:pt modelId="{0EB83D35-CC44-4AE7-A304-921B084BB80C}" type="pres">
      <dgm:prSet presAssocID="{0D918552-6E7F-4229-B615-EC0C307A6C01}" presName="parentText" presStyleLbl="node1" presStyleIdx="0" presStyleCnt="3">
        <dgm:presLayoutVars>
          <dgm:chMax val="0"/>
          <dgm:bulletEnabled val="1"/>
        </dgm:presLayoutVars>
      </dgm:prSet>
      <dgm:spPr/>
      <dgm:t>
        <a:bodyPr/>
        <a:lstStyle/>
        <a:p>
          <a:endParaRPr lang="en-US"/>
        </a:p>
      </dgm:t>
    </dgm:pt>
    <dgm:pt modelId="{5C961B55-E9C7-46EE-932C-BDE6287EE9B2}" type="pres">
      <dgm:prSet presAssocID="{4784D102-78A4-4C9C-9BF8-211E12B7BEA7}" presName="spacer" presStyleCnt="0"/>
      <dgm:spPr/>
    </dgm:pt>
    <dgm:pt modelId="{A9D5CC69-AA48-4962-86A4-68A5178CF3B4}" type="pres">
      <dgm:prSet presAssocID="{203DC044-B8A3-47BD-853C-40BEA8C67A62}" presName="parentText" presStyleLbl="node1" presStyleIdx="1" presStyleCnt="3">
        <dgm:presLayoutVars>
          <dgm:chMax val="0"/>
          <dgm:bulletEnabled val="1"/>
        </dgm:presLayoutVars>
      </dgm:prSet>
      <dgm:spPr/>
      <dgm:t>
        <a:bodyPr/>
        <a:lstStyle/>
        <a:p>
          <a:endParaRPr lang="en-US"/>
        </a:p>
      </dgm:t>
    </dgm:pt>
    <dgm:pt modelId="{A17394C0-CCAA-4A8D-B332-175CBF939113}" type="pres">
      <dgm:prSet presAssocID="{5D6BE714-B639-4673-B541-5328C9CEA3C4}" presName="spacer" presStyleCnt="0"/>
      <dgm:spPr/>
    </dgm:pt>
    <dgm:pt modelId="{63CBCBE2-0167-4F34-8824-E2187AE4D45F}" type="pres">
      <dgm:prSet presAssocID="{43C1779E-B4BB-4EF5-9E7D-81BC4ED418C1}" presName="parentText" presStyleLbl="node1" presStyleIdx="2" presStyleCnt="3">
        <dgm:presLayoutVars>
          <dgm:chMax val="0"/>
          <dgm:bulletEnabled val="1"/>
        </dgm:presLayoutVars>
      </dgm:prSet>
      <dgm:spPr/>
      <dgm:t>
        <a:bodyPr/>
        <a:lstStyle/>
        <a:p>
          <a:endParaRPr lang="en-US"/>
        </a:p>
      </dgm:t>
    </dgm:pt>
  </dgm:ptLst>
  <dgm:cxnLst>
    <dgm:cxn modelId="{F14C7292-FA4C-4084-B6EC-AC5490A7B44B}" srcId="{817EF852-3BA3-4AC1-BDE0-A34CC8DF8ABE}" destId="{43C1779E-B4BB-4EF5-9E7D-81BC4ED418C1}" srcOrd="2" destOrd="0" parTransId="{3852F4E7-226D-4782-B67E-8B63F6F2CB37}" sibTransId="{65A333CD-1E9B-4761-BFE1-3E2A7742DB94}"/>
    <dgm:cxn modelId="{123F0CDF-CA4A-4F06-B996-87FCC2543721}" type="presOf" srcId="{0D918552-6E7F-4229-B615-EC0C307A6C01}" destId="{0EB83D35-CC44-4AE7-A304-921B084BB80C}" srcOrd="0" destOrd="0" presId="urn:microsoft.com/office/officeart/2005/8/layout/vList2"/>
    <dgm:cxn modelId="{7171B26F-BB42-4232-AA4B-7833A4295519}" type="presOf" srcId="{43C1779E-B4BB-4EF5-9E7D-81BC4ED418C1}" destId="{63CBCBE2-0167-4F34-8824-E2187AE4D45F}" srcOrd="0" destOrd="0" presId="urn:microsoft.com/office/officeart/2005/8/layout/vList2"/>
    <dgm:cxn modelId="{579561E1-F9D3-4B69-A2E5-73135ADA733A}" srcId="{817EF852-3BA3-4AC1-BDE0-A34CC8DF8ABE}" destId="{203DC044-B8A3-47BD-853C-40BEA8C67A62}" srcOrd="1" destOrd="0" parTransId="{42CD5F4E-D94B-41C1-850A-CC71671EA6FF}" sibTransId="{5D6BE714-B639-4673-B541-5328C9CEA3C4}"/>
    <dgm:cxn modelId="{61581F26-13FF-4375-82DA-ADDE04C13810}" type="presOf" srcId="{203DC044-B8A3-47BD-853C-40BEA8C67A62}" destId="{A9D5CC69-AA48-4962-86A4-68A5178CF3B4}" srcOrd="0" destOrd="0" presId="urn:microsoft.com/office/officeart/2005/8/layout/vList2"/>
    <dgm:cxn modelId="{99914355-9E5C-4631-A53D-E2BEBE6DCB56}" srcId="{817EF852-3BA3-4AC1-BDE0-A34CC8DF8ABE}" destId="{0D918552-6E7F-4229-B615-EC0C307A6C01}" srcOrd="0" destOrd="0" parTransId="{79982CB9-E3BE-4317-B6D8-B09BE3421351}" sibTransId="{4784D102-78A4-4C9C-9BF8-211E12B7BEA7}"/>
    <dgm:cxn modelId="{84D00304-6E16-48B1-9FF3-150393805446}" type="presOf" srcId="{817EF852-3BA3-4AC1-BDE0-A34CC8DF8ABE}" destId="{B336B87A-A1A4-4DE1-92D4-2DE2DDCABC0B}" srcOrd="0" destOrd="0" presId="urn:microsoft.com/office/officeart/2005/8/layout/vList2"/>
    <dgm:cxn modelId="{3734D8B3-E549-45E1-969A-A9D6DE61BC80}" type="presParOf" srcId="{B336B87A-A1A4-4DE1-92D4-2DE2DDCABC0B}" destId="{0EB83D35-CC44-4AE7-A304-921B084BB80C}" srcOrd="0" destOrd="0" presId="urn:microsoft.com/office/officeart/2005/8/layout/vList2"/>
    <dgm:cxn modelId="{E701C37B-D9FC-4AF6-BE11-DCE87965EC35}" type="presParOf" srcId="{B336B87A-A1A4-4DE1-92D4-2DE2DDCABC0B}" destId="{5C961B55-E9C7-46EE-932C-BDE6287EE9B2}" srcOrd="1" destOrd="0" presId="urn:microsoft.com/office/officeart/2005/8/layout/vList2"/>
    <dgm:cxn modelId="{AC9FB32E-50BE-4777-8BE9-2AFA69431EE1}" type="presParOf" srcId="{B336B87A-A1A4-4DE1-92D4-2DE2DDCABC0B}" destId="{A9D5CC69-AA48-4962-86A4-68A5178CF3B4}" srcOrd="2" destOrd="0" presId="urn:microsoft.com/office/officeart/2005/8/layout/vList2"/>
    <dgm:cxn modelId="{042DCB83-184B-4E59-8538-CF2FC7FC77F9}" type="presParOf" srcId="{B336B87A-A1A4-4DE1-92D4-2DE2DDCABC0B}" destId="{A17394C0-CCAA-4A8D-B332-175CBF939113}" srcOrd="3" destOrd="0" presId="urn:microsoft.com/office/officeart/2005/8/layout/vList2"/>
    <dgm:cxn modelId="{AB7870D1-2E99-4730-AC9C-C73D4E98FEF3}" type="presParOf" srcId="{B336B87A-A1A4-4DE1-92D4-2DE2DDCABC0B}" destId="{63CBCBE2-0167-4F34-8824-E2187AE4D45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F484201-5B19-43C9-87B4-1B9D9C4C720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90D1BA4E-731F-4AC8-B4AF-A8F9C65EB8A7}">
      <dgm:prSet/>
      <dgm:spPr/>
      <dgm:t>
        <a:bodyPr/>
        <a:lstStyle/>
        <a:p>
          <a:pPr rtl="0"/>
          <a:r>
            <a:rPr lang="en-US" smtClean="0"/>
            <a:t>Often easier to improve when you have fallen behind, as long as there is a will to change.</a:t>
          </a:r>
          <a:endParaRPr lang="en-US"/>
        </a:p>
      </dgm:t>
    </dgm:pt>
    <dgm:pt modelId="{2BBEA3ED-77DD-471B-B3C7-30683E6D6952}" type="parTrans" cxnId="{AE6899FD-CFEF-450E-A232-06C733B27C69}">
      <dgm:prSet/>
      <dgm:spPr/>
      <dgm:t>
        <a:bodyPr/>
        <a:lstStyle/>
        <a:p>
          <a:endParaRPr lang="en-US"/>
        </a:p>
      </dgm:t>
    </dgm:pt>
    <dgm:pt modelId="{C0D82B27-ED26-4E38-A3ED-B2A446969A56}" type="sibTrans" cxnId="{AE6899FD-CFEF-450E-A232-06C733B27C69}">
      <dgm:prSet/>
      <dgm:spPr/>
      <dgm:t>
        <a:bodyPr/>
        <a:lstStyle/>
        <a:p>
          <a:endParaRPr lang="en-US"/>
        </a:p>
      </dgm:t>
    </dgm:pt>
    <dgm:pt modelId="{34178D81-EF5E-4300-A110-518DD8B6CA4B}">
      <dgm:prSet/>
      <dgm:spPr/>
      <dgm:t>
        <a:bodyPr/>
        <a:lstStyle/>
        <a:p>
          <a:pPr rtl="0"/>
          <a:r>
            <a:rPr lang="en-US" smtClean="0"/>
            <a:t>Competence exists nationally and internationally, and I sense an increased interest in collaboration with the academic community from Sida. </a:t>
          </a:r>
          <a:endParaRPr lang="en-US"/>
        </a:p>
      </dgm:t>
    </dgm:pt>
    <dgm:pt modelId="{6B73F4A3-FAB1-4A5F-B3A0-63A45645142F}" type="parTrans" cxnId="{69A6DF11-5937-4101-9BF8-69AD49C28CF5}">
      <dgm:prSet/>
      <dgm:spPr/>
      <dgm:t>
        <a:bodyPr/>
        <a:lstStyle/>
        <a:p>
          <a:endParaRPr lang="en-US"/>
        </a:p>
      </dgm:t>
    </dgm:pt>
    <dgm:pt modelId="{E343546E-500B-45B8-AF0E-79597C8B3E64}" type="sibTrans" cxnId="{69A6DF11-5937-4101-9BF8-69AD49C28CF5}">
      <dgm:prSet/>
      <dgm:spPr/>
      <dgm:t>
        <a:bodyPr/>
        <a:lstStyle/>
        <a:p>
          <a:endParaRPr lang="en-US"/>
        </a:p>
      </dgm:t>
    </dgm:pt>
    <dgm:pt modelId="{069375FF-7FDA-4A2D-9B7E-EC6AD43DDC9A}">
      <dgm:prSet/>
      <dgm:spPr/>
      <dgm:t>
        <a:bodyPr/>
        <a:lstStyle/>
        <a:p>
          <a:pPr rtl="0"/>
          <a:r>
            <a:rPr lang="en-US" smtClean="0"/>
            <a:t>Opportunities to combine building competence and direct development assistance exist.  </a:t>
          </a:r>
          <a:endParaRPr lang="en-US"/>
        </a:p>
      </dgm:t>
    </dgm:pt>
    <dgm:pt modelId="{6D99184A-1E26-4B2D-A659-9DDD9F1C6781}" type="parTrans" cxnId="{68206C18-2F12-4F84-A21E-34BF137E54B8}">
      <dgm:prSet/>
      <dgm:spPr/>
      <dgm:t>
        <a:bodyPr/>
        <a:lstStyle/>
        <a:p>
          <a:endParaRPr lang="en-US"/>
        </a:p>
      </dgm:t>
    </dgm:pt>
    <dgm:pt modelId="{43A5AC21-F50B-4649-90E1-0A1D62FFC4FF}" type="sibTrans" cxnId="{68206C18-2F12-4F84-A21E-34BF137E54B8}">
      <dgm:prSet/>
      <dgm:spPr/>
      <dgm:t>
        <a:bodyPr/>
        <a:lstStyle/>
        <a:p>
          <a:endParaRPr lang="en-US"/>
        </a:p>
      </dgm:t>
    </dgm:pt>
    <dgm:pt modelId="{1CE7BB4B-8A21-442D-B469-D203D9F48D39}" type="pres">
      <dgm:prSet presAssocID="{FF484201-5B19-43C9-87B4-1B9D9C4C7200}" presName="linear" presStyleCnt="0">
        <dgm:presLayoutVars>
          <dgm:animLvl val="lvl"/>
          <dgm:resizeHandles val="exact"/>
        </dgm:presLayoutVars>
      </dgm:prSet>
      <dgm:spPr/>
      <dgm:t>
        <a:bodyPr/>
        <a:lstStyle/>
        <a:p>
          <a:endParaRPr lang="sv-SE"/>
        </a:p>
      </dgm:t>
    </dgm:pt>
    <dgm:pt modelId="{EE78E48C-9901-44D5-BA43-FC9D3E4D78A5}" type="pres">
      <dgm:prSet presAssocID="{90D1BA4E-731F-4AC8-B4AF-A8F9C65EB8A7}" presName="parentText" presStyleLbl="node1" presStyleIdx="0" presStyleCnt="3">
        <dgm:presLayoutVars>
          <dgm:chMax val="0"/>
          <dgm:bulletEnabled val="1"/>
        </dgm:presLayoutVars>
      </dgm:prSet>
      <dgm:spPr/>
      <dgm:t>
        <a:bodyPr/>
        <a:lstStyle/>
        <a:p>
          <a:endParaRPr lang="sv-SE"/>
        </a:p>
      </dgm:t>
    </dgm:pt>
    <dgm:pt modelId="{6F4F0BD7-A720-4C97-9200-2B6D8B4944F7}" type="pres">
      <dgm:prSet presAssocID="{C0D82B27-ED26-4E38-A3ED-B2A446969A56}" presName="spacer" presStyleCnt="0"/>
      <dgm:spPr/>
    </dgm:pt>
    <dgm:pt modelId="{895338BA-F0CD-4C42-848B-55E7460BADAA}" type="pres">
      <dgm:prSet presAssocID="{34178D81-EF5E-4300-A110-518DD8B6CA4B}" presName="parentText" presStyleLbl="node1" presStyleIdx="1" presStyleCnt="3">
        <dgm:presLayoutVars>
          <dgm:chMax val="0"/>
          <dgm:bulletEnabled val="1"/>
        </dgm:presLayoutVars>
      </dgm:prSet>
      <dgm:spPr/>
      <dgm:t>
        <a:bodyPr/>
        <a:lstStyle/>
        <a:p>
          <a:endParaRPr lang="sv-SE"/>
        </a:p>
      </dgm:t>
    </dgm:pt>
    <dgm:pt modelId="{61140752-0629-4BE2-B55F-9F5A4727BB6A}" type="pres">
      <dgm:prSet presAssocID="{E343546E-500B-45B8-AF0E-79597C8B3E64}" presName="spacer" presStyleCnt="0"/>
      <dgm:spPr/>
    </dgm:pt>
    <dgm:pt modelId="{C0D9201F-EF44-4374-9063-44F457E34DCB}" type="pres">
      <dgm:prSet presAssocID="{069375FF-7FDA-4A2D-9B7E-EC6AD43DDC9A}" presName="parentText" presStyleLbl="node1" presStyleIdx="2" presStyleCnt="3">
        <dgm:presLayoutVars>
          <dgm:chMax val="0"/>
          <dgm:bulletEnabled val="1"/>
        </dgm:presLayoutVars>
      </dgm:prSet>
      <dgm:spPr/>
      <dgm:t>
        <a:bodyPr/>
        <a:lstStyle/>
        <a:p>
          <a:endParaRPr lang="sv-SE"/>
        </a:p>
      </dgm:t>
    </dgm:pt>
  </dgm:ptLst>
  <dgm:cxnLst>
    <dgm:cxn modelId="{1F8DD6E0-3384-4755-9CB5-67219AFB640E}" type="presOf" srcId="{069375FF-7FDA-4A2D-9B7E-EC6AD43DDC9A}" destId="{C0D9201F-EF44-4374-9063-44F457E34DCB}" srcOrd="0" destOrd="0" presId="urn:microsoft.com/office/officeart/2005/8/layout/vList2"/>
    <dgm:cxn modelId="{AE6899FD-CFEF-450E-A232-06C733B27C69}" srcId="{FF484201-5B19-43C9-87B4-1B9D9C4C7200}" destId="{90D1BA4E-731F-4AC8-B4AF-A8F9C65EB8A7}" srcOrd="0" destOrd="0" parTransId="{2BBEA3ED-77DD-471B-B3C7-30683E6D6952}" sibTransId="{C0D82B27-ED26-4E38-A3ED-B2A446969A56}"/>
    <dgm:cxn modelId="{68206C18-2F12-4F84-A21E-34BF137E54B8}" srcId="{FF484201-5B19-43C9-87B4-1B9D9C4C7200}" destId="{069375FF-7FDA-4A2D-9B7E-EC6AD43DDC9A}" srcOrd="2" destOrd="0" parTransId="{6D99184A-1E26-4B2D-A659-9DDD9F1C6781}" sibTransId="{43A5AC21-F50B-4649-90E1-0A1D62FFC4FF}"/>
    <dgm:cxn modelId="{69A6DF11-5937-4101-9BF8-69AD49C28CF5}" srcId="{FF484201-5B19-43C9-87B4-1B9D9C4C7200}" destId="{34178D81-EF5E-4300-A110-518DD8B6CA4B}" srcOrd="1" destOrd="0" parTransId="{6B73F4A3-FAB1-4A5F-B3A0-63A45645142F}" sibTransId="{E343546E-500B-45B8-AF0E-79597C8B3E64}"/>
    <dgm:cxn modelId="{ADA26602-7A93-4227-B620-5669D69F2B5F}" type="presOf" srcId="{90D1BA4E-731F-4AC8-B4AF-A8F9C65EB8A7}" destId="{EE78E48C-9901-44D5-BA43-FC9D3E4D78A5}" srcOrd="0" destOrd="0" presId="urn:microsoft.com/office/officeart/2005/8/layout/vList2"/>
    <dgm:cxn modelId="{BEDF4A49-21EF-433B-BCA0-0F79290A7663}" type="presOf" srcId="{34178D81-EF5E-4300-A110-518DD8B6CA4B}" destId="{895338BA-F0CD-4C42-848B-55E7460BADAA}" srcOrd="0" destOrd="0" presId="urn:microsoft.com/office/officeart/2005/8/layout/vList2"/>
    <dgm:cxn modelId="{87C183EA-2AD1-429F-9E0D-F115395B5E2E}" type="presOf" srcId="{FF484201-5B19-43C9-87B4-1B9D9C4C7200}" destId="{1CE7BB4B-8A21-442D-B469-D203D9F48D39}" srcOrd="0" destOrd="0" presId="urn:microsoft.com/office/officeart/2005/8/layout/vList2"/>
    <dgm:cxn modelId="{6647BEC6-34E2-4803-8447-B310832394B6}" type="presParOf" srcId="{1CE7BB4B-8A21-442D-B469-D203D9F48D39}" destId="{EE78E48C-9901-44D5-BA43-FC9D3E4D78A5}" srcOrd="0" destOrd="0" presId="urn:microsoft.com/office/officeart/2005/8/layout/vList2"/>
    <dgm:cxn modelId="{D1EF6EAE-949F-4311-B23E-A15725CD9CB6}" type="presParOf" srcId="{1CE7BB4B-8A21-442D-B469-D203D9F48D39}" destId="{6F4F0BD7-A720-4C97-9200-2B6D8B4944F7}" srcOrd="1" destOrd="0" presId="urn:microsoft.com/office/officeart/2005/8/layout/vList2"/>
    <dgm:cxn modelId="{2CCC9C83-79DF-45A4-ABF8-68740B8F4134}" type="presParOf" srcId="{1CE7BB4B-8A21-442D-B469-D203D9F48D39}" destId="{895338BA-F0CD-4C42-848B-55E7460BADAA}" srcOrd="2" destOrd="0" presId="urn:microsoft.com/office/officeart/2005/8/layout/vList2"/>
    <dgm:cxn modelId="{ECA88129-4850-4F47-9F1B-21856DFB9903}" type="presParOf" srcId="{1CE7BB4B-8A21-442D-B469-D203D9F48D39}" destId="{61140752-0629-4BE2-B55F-9F5A4727BB6A}" srcOrd="3" destOrd="0" presId="urn:microsoft.com/office/officeart/2005/8/layout/vList2"/>
    <dgm:cxn modelId="{C6A553B5-BB0A-411F-8764-6101D74E60D0}" type="presParOf" srcId="{1CE7BB4B-8A21-442D-B469-D203D9F48D39}" destId="{C0D9201F-EF44-4374-9063-44F457E34DC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1D0E668-BB15-4D36-AB86-45DFE5189B7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E0F45B3-CDCC-4901-B9F7-01BC9CED9A31}">
      <dgm:prSet/>
      <dgm:spPr/>
      <dgm:t>
        <a:bodyPr/>
        <a:lstStyle/>
        <a:p>
          <a:pPr rtl="0"/>
          <a:r>
            <a:rPr lang="en-US" dirty="0" smtClean="0"/>
            <a:t>We know from first hand experience that foreign aid can contribute to employment, income and welfare in </a:t>
          </a:r>
          <a:r>
            <a:rPr lang="en-US" b="1" i="1" dirty="0" smtClean="0"/>
            <a:t>donor countries</a:t>
          </a:r>
          <a:r>
            <a:rPr lang="en-US" dirty="0" smtClean="0"/>
            <a:t>.</a:t>
          </a:r>
          <a:endParaRPr lang="en-US" dirty="0"/>
        </a:p>
      </dgm:t>
    </dgm:pt>
    <dgm:pt modelId="{2D45A36A-167D-4F28-A9D5-4A3D0571E4B3}" type="parTrans" cxnId="{565A9978-CB33-4183-9ADF-6D662DE679B2}">
      <dgm:prSet/>
      <dgm:spPr/>
      <dgm:t>
        <a:bodyPr/>
        <a:lstStyle/>
        <a:p>
          <a:endParaRPr lang="en-US"/>
        </a:p>
      </dgm:t>
    </dgm:pt>
    <dgm:pt modelId="{DA2861A2-B1C5-4522-951E-8547BB1232E7}" type="sibTrans" cxnId="{565A9978-CB33-4183-9ADF-6D662DE679B2}">
      <dgm:prSet/>
      <dgm:spPr/>
      <dgm:t>
        <a:bodyPr/>
        <a:lstStyle/>
        <a:p>
          <a:endParaRPr lang="en-US"/>
        </a:p>
      </dgm:t>
    </dgm:pt>
    <dgm:pt modelId="{1F088050-289B-454D-9AC5-FD96BE8AD83E}">
      <dgm:prSet/>
      <dgm:spPr/>
      <dgm:t>
        <a:bodyPr/>
        <a:lstStyle/>
        <a:p>
          <a:pPr rtl="0"/>
          <a:r>
            <a:rPr lang="en-US" dirty="0" smtClean="0"/>
            <a:t>We need to make sure that this is true also for those we are trying to help in the partner countries. </a:t>
          </a:r>
          <a:endParaRPr lang="en-US" dirty="0"/>
        </a:p>
      </dgm:t>
    </dgm:pt>
    <dgm:pt modelId="{17A4B461-DEC3-4DF0-B2D3-D53F57120125}" type="parTrans" cxnId="{22B9FFB8-D12A-474B-9700-987599A4604C}">
      <dgm:prSet/>
      <dgm:spPr/>
      <dgm:t>
        <a:bodyPr/>
        <a:lstStyle/>
        <a:p>
          <a:endParaRPr lang="en-US"/>
        </a:p>
      </dgm:t>
    </dgm:pt>
    <dgm:pt modelId="{2C09DCD4-677B-4C80-B87E-14FCBD0FAE8A}" type="sibTrans" cxnId="{22B9FFB8-D12A-474B-9700-987599A4604C}">
      <dgm:prSet/>
      <dgm:spPr/>
      <dgm:t>
        <a:bodyPr/>
        <a:lstStyle/>
        <a:p>
          <a:endParaRPr lang="en-US"/>
        </a:p>
      </dgm:t>
    </dgm:pt>
    <dgm:pt modelId="{D1410979-76E4-4EB5-A504-E94A40ABB3A3}" type="pres">
      <dgm:prSet presAssocID="{B1D0E668-BB15-4D36-AB86-45DFE5189B7F}" presName="linear" presStyleCnt="0">
        <dgm:presLayoutVars>
          <dgm:animLvl val="lvl"/>
          <dgm:resizeHandles val="exact"/>
        </dgm:presLayoutVars>
      </dgm:prSet>
      <dgm:spPr/>
      <dgm:t>
        <a:bodyPr/>
        <a:lstStyle/>
        <a:p>
          <a:endParaRPr lang="en-US"/>
        </a:p>
      </dgm:t>
    </dgm:pt>
    <dgm:pt modelId="{6C20E954-95A7-4BE1-AF03-C6A743224BD8}" type="pres">
      <dgm:prSet presAssocID="{6E0F45B3-CDCC-4901-B9F7-01BC9CED9A31}" presName="parentText" presStyleLbl="node1" presStyleIdx="0" presStyleCnt="2">
        <dgm:presLayoutVars>
          <dgm:chMax val="0"/>
          <dgm:bulletEnabled val="1"/>
        </dgm:presLayoutVars>
      </dgm:prSet>
      <dgm:spPr/>
      <dgm:t>
        <a:bodyPr/>
        <a:lstStyle/>
        <a:p>
          <a:endParaRPr lang="en-US"/>
        </a:p>
      </dgm:t>
    </dgm:pt>
    <dgm:pt modelId="{00EB9D0B-CB03-4593-820D-CF415363B85F}" type="pres">
      <dgm:prSet presAssocID="{DA2861A2-B1C5-4522-951E-8547BB1232E7}" presName="spacer" presStyleCnt="0"/>
      <dgm:spPr/>
    </dgm:pt>
    <dgm:pt modelId="{C87C2C70-D901-4B16-9ADE-89FEAE635838}" type="pres">
      <dgm:prSet presAssocID="{1F088050-289B-454D-9AC5-FD96BE8AD83E}" presName="parentText" presStyleLbl="node1" presStyleIdx="1" presStyleCnt="2">
        <dgm:presLayoutVars>
          <dgm:chMax val="0"/>
          <dgm:bulletEnabled val="1"/>
        </dgm:presLayoutVars>
      </dgm:prSet>
      <dgm:spPr/>
      <dgm:t>
        <a:bodyPr/>
        <a:lstStyle/>
        <a:p>
          <a:endParaRPr lang="en-US"/>
        </a:p>
      </dgm:t>
    </dgm:pt>
  </dgm:ptLst>
  <dgm:cxnLst>
    <dgm:cxn modelId="{F53EE44D-5AD8-4DE6-AA5A-6509CC69CF67}" type="presOf" srcId="{B1D0E668-BB15-4D36-AB86-45DFE5189B7F}" destId="{D1410979-76E4-4EB5-A504-E94A40ABB3A3}" srcOrd="0" destOrd="0" presId="urn:microsoft.com/office/officeart/2005/8/layout/vList2"/>
    <dgm:cxn modelId="{9BD64726-C1AA-4F70-BA24-41150BE631C6}" type="presOf" srcId="{6E0F45B3-CDCC-4901-B9F7-01BC9CED9A31}" destId="{6C20E954-95A7-4BE1-AF03-C6A743224BD8}" srcOrd="0" destOrd="0" presId="urn:microsoft.com/office/officeart/2005/8/layout/vList2"/>
    <dgm:cxn modelId="{565A9978-CB33-4183-9ADF-6D662DE679B2}" srcId="{B1D0E668-BB15-4D36-AB86-45DFE5189B7F}" destId="{6E0F45B3-CDCC-4901-B9F7-01BC9CED9A31}" srcOrd="0" destOrd="0" parTransId="{2D45A36A-167D-4F28-A9D5-4A3D0571E4B3}" sibTransId="{DA2861A2-B1C5-4522-951E-8547BB1232E7}"/>
    <dgm:cxn modelId="{22B9FFB8-D12A-474B-9700-987599A4604C}" srcId="{B1D0E668-BB15-4D36-AB86-45DFE5189B7F}" destId="{1F088050-289B-454D-9AC5-FD96BE8AD83E}" srcOrd="1" destOrd="0" parTransId="{17A4B461-DEC3-4DF0-B2D3-D53F57120125}" sibTransId="{2C09DCD4-677B-4C80-B87E-14FCBD0FAE8A}"/>
    <dgm:cxn modelId="{E896D4F9-39A8-497B-B527-09E37C29C437}" type="presOf" srcId="{1F088050-289B-454D-9AC5-FD96BE8AD83E}" destId="{C87C2C70-D901-4B16-9ADE-89FEAE635838}" srcOrd="0" destOrd="0" presId="urn:microsoft.com/office/officeart/2005/8/layout/vList2"/>
    <dgm:cxn modelId="{3856418C-6373-4839-81EF-83820F4F426D}" type="presParOf" srcId="{D1410979-76E4-4EB5-A504-E94A40ABB3A3}" destId="{6C20E954-95A7-4BE1-AF03-C6A743224BD8}" srcOrd="0" destOrd="0" presId="urn:microsoft.com/office/officeart/2005/8/layout/vList2"/>
    <dgm:cxn modelId="{E0ADB6A0-0065-489B-A04A-C5CB8B5BCC72}" type="presParOf" srcId="{D1410979-76E4-4EB5-A504-E94A40ABB3A3}" destId="{00EB9D0B-CB03-4593-820D-CF415363B85F}" srcOrd="1" destOrd="0" presId="urn:microsoft.com/office/officeart/2005/8/layout/vList2"/>
    <dgm:cxn modelId="{D95D0F51-997D-4D4F-B765-BC5F1B87E954}" type="presParOf" srcId="{D1410979-76E4-4EB5-A504-E94A40ABB3A3}" destId="{C87C2C70-D901-4B16-9ADE-89FEAE635838}"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B52DDB-8AC2-4780-A9D2-C5094B9582A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25E47C18-6D44-4925-AEE6-AA05823D9398}">
      <dgm:prSet phldrT="[Text]"/>
      <dgm:spPr/>
      <dgm:t>
        <a:bodyPr/>
        <a:lstStyle/>
        <a:p>
          <a:r>
            <a:rPr lang="en-US" dirty="0" smtClean="0"/>
            <a:t>Process evaluation</a:t>
          </a:r>
          <a:endParaRPr lang="en-US" dirty="0"/>
        </a:p>
      </dgm:t>
    </dgm:pt>
    <dgm:pt modelId="{094B83E3-8EC0-4C19-8DB3-83F3C2535AB5}" type="parTrans" cxnId="{65887784-36D5-4B62-9D08-02AEBCE4B5E3}">
      <dgm:prSet/>
      <dgm:spPr/>
      <dgm:t>
        <a:bodyPr/>
        <a:lstStyle/>
        <a:p>
          <a:endParaRPr lang="en-US"/>
        </a:p>
      </dgm:t>
    </dgm:pt>
    <dgm:pt modelId="{F0DD2582-6549-4A00-9351-8B9CE5F181B8}" type="sibTrans" cxnId="{65887784-36D5-4B62-9D08-02AEBCE4B5E3}">
      <dgm:prSet/>
      <dgm:spPr/>
      <dgm:t>
        <a:bodyPr/>
        <a:lstStyle/>
        <a:p>
          <a:endParaRPr lang="en-US"/>
        </a:p>
      </dgm:t>
    </dgm:pt>
    <dgm:pt modelId="{E8DE4D0E-1729-459B-AF41-2E64E60CA1FF}">
      <dgm:prSet phldrT="[Text]"/>
      <dgm:spPr/>
      <dgm:t>
        <a:bodyPr/>
        <a:lstStyle/>
        <a:p>
          <a:r>
            <a:rPr lang="en-US" dirty="0" smtClean="0"/>
            <a:t>Impact evaluation</a:t>
          </a:r>
          <a:endParaRPr lang="en-US" dirty="0"/>
        </a:p>
      </dgm:t>
    </dgm:pt>
    <dgm:pt modelId="{23D07084-353D-4C3D-820B-5A6B8D87CB89}" type="parTrans" cxnId="{05C698F6-7553-4CB6-88D8-965E0ED66E1C}">
      <dgm:prSet/>
      <dgm:spPr/>
      <dgm:t>
        <a:bodyPr/>
        <a:lstStyle/>
        <a:p>
          <a:endParaRPr lang="en-US"/>
        </a:p>
      </dgm:t>
    </dgm:pt>
    <dgm:pt modelId="{9A54E654-4DF7-4CDB-962E-D7BC380B458B}" type="sibTrans" cxnId="{05C698F6-7553-4CB6-88D8-965E0ED66E1C}">
      <dgm:prSet/>
      <dgm:spPr/>
      <dgm:t>
        <a:bodyPr/>
        <a:lstStyle/>
        <a:p>
          <a:endParaRPr lang="en-US"/>
        </a:p>
      </dgm:t>
    </dgm:pt>
    <dgm:pt modelId="{13406E55-F92B-45D0-80B8-7110342148A5}">
      <dgm:prSet phldrT="[Text]"/>
      <dgm:spPr/>
      <dgm:t>
        <a:bodyPr/>
        <a:lstStyle/>
        <a:p>
          <a:r>
            <a:rPr lang="en-US" dirty="0" smtClean="0"/>
            <a:t>Design, implementation, output</a:t>
          </a:r>
          <a:endParaRPr lang="en-US" dirty="0"/>
        </a:p>
      </dgm:t>
    </dgm:pt>
    <dgm:pt modelId="{D282EE35-3283-452D-87C5-FE8C808B78AA}" type="parTrans" cxnId="{DBEEEC71-6358-4BF3-A88B-A0F9ADE69124}">
      <dgm:prSet/>
      <dgm:spPr/>
      <dgm:t>
        <a:bodyPr/>
        <a:lstStyle/>
        <a:p>
          <a:endParaRPr lang="en-US"/>
        </a:p>
      </dgm:t>
    </dgm:pt>
    <dgm:pt modelId="{6133E768-F927-4F83-8C35-563D78E70436}" type="sibTrans" cxnId="{DBEEEC71-6358-4BF3-A88B-A0F9ADE69124}">
      <dgm:prSet/>
      <dgm:spPr/>
      <dgm:t>
        <a:bodyPr/>
        <a:lstStyle/>
        <a:p>
          <a:endParaRPr lang="en-US"/>
        </a:p>
      </dgm:t>
    </dgm:pt>
    <dgm:pt modelId="{1B3BDF4B-60EB-4AC4-B7D8-9D5AAE1436B2}">
      <dgm:prSet phldrT="[Text]"/>
      <dgm:spPr/>
      <dgm:t>
        <a:bodyPr/>
        <a:lstStyle/>
        <a:p>
          <a:r>
            <a:rPr lang="en-US" dirty="0" smtClean="0"/>
            <a:t>Impact on target group</a:t>
          </a:r>
          <a:endParaRPr lang="en-US" dirty="0"/>
        </a:p>
      </dgm:t>
    </dgm:pt>
    <dgm:pt modelId="{7CF9238A-45A6-4F31-8B2E-8D22FE116D4D}" type="parTrans" cxnId="{ECBF22BE-B867-4A83-90AD-BF41D514698E}">
      <dgm:prSet/>
      <dgm:spPr/>
      <dgm:t>
        <a:bodyPr/>
        <a:lstStyle/>
        <a:p>
          <a:endParaRPr lang="en-US"/>
        </a:p>
      </dgm:t>
    </dgm:pt>
    <dgm:pt modelId="{FAA21337-97B9-4F73-872E-0D476C39763C}" type="sibTrans" cxnId="{ECBF22BE-B867-4A83-90AD-BF41D514698E}">
      <dgm:prSet/>
      <dgm:spPr/>
      <dgm:t>
        <a:bodyPr/>
        <a:lstStyle/>
        <a:p>
          <a:endParaRPr lang="en-US"/>
        </a:p>
      </dgm:t>
    </dgm:pt>
    <dgm:pt modelId="{8F39415F-2C54-4484-892D-54083E9AFA8E}" type="pres">
      <dgm:prSet presAssocID="{03B52DDB-8AC2-4780-A9D2-C5094B9582AC}" presName="diagram" presStyleCnt="0">
        <dgm:presLayoutVars>
          <dgm:dir/>
          <dgm:resizeHandles val="exact"/>
        </dgm:presLayoutVars>
      </dgm:prSet>
      <dgm:spPr/>
      <dgm:t>
        <a:bodyPr/>
        <a:lstStyle/>
        <a:p>
          <a:endParaRPr lang="en-US"/>
        </a:p>
      </dgm:t>
    </dgm:pt>
    <dgm:pt modelId="{7C54A78A-E615-49D4-9EDE-9544C2CA973E}" type="pres">
      <dgm:prSet presAssocID="{25E47C18-6D44-4925-AEE6-AA05823D9398}" presName="node" presStyleLbl="node1" presStyleIdx="0" presStyleCnt="4">
        <dgm:presLayoutVars>
          <dgm:bulletEnabled val="1"/>
        </dgm:presLayoutVars>
      </dgm:prSet>
      <dgm:spPr/>
      <dgm:t>
        <a:bodyPr/>
        <a:lstStyle/>
        <a:p>
          <a:endParaRPr lang="en-US"/>
        </a:p>
      </dgm:t>
    </dgm:pt>
    <dgm:pt modelId="{5049F26E-255A-4E52-9478-7950D9A01745}" type="pres">
      <dgm:prSet presAssocID="{F0DD2582-6549-4A00-9351-8B9CE5F181B8}" presName="sibTrans" presStyleCnt="0"/>
      <dgm:spPr/>
    </dgm:pt>
    <dgm:pt modelId="{89F5CF3E-5EF4-4CB0-8FB0-057CC916631E}" type="pres">
      <dgm:prSet presAssocID="{E8DE4D0E-1729-459B-AF41-2E64E60CA1FF}" presName="node" presStyleLbl="node1" presStyleIdx="1" presStyleCnt="4">
        <dgm:presLayoutVars>
          <dgm:bulletEnabled val="1"/>
        </dgm:presLayoutVars>
      </dgm:prSet>
      <dgm:spPr/>
      <dgm:t>
        <a:bodyPr/>
        <a:lstStyle/>
        <a:p>
          <a:endParaRPr lang="en-US"/>
        </a:p>
      </dgm:t>
    </dgm:pt>
    <dgm:pt modelId="{6227F3F2-37E1-4DB4-A699-F2DEC915706D}" type="pres">
      <dgm:prSet presAssocID="{9A54E654-4DF7-4CDB-962E-D7BC380B458B}" presName="sibTrans" presStyleCnt="0"/>
      <dgm:spPr/>
    </dgm:pt>
    <dgm:pt modelId="{645519AE-EF14-4DA7-A766-8378019249CE}" type="pres">
      <dgm:prSet presAssocID="{13406E55-F92B-45D0-80B8-7110342148A5}" presName="node" presStyleLbl="node1" presStyleIdx="2" presStyleCnt="4">
        <dgm:presLayoutVars>
          <dgm:bulletEnabled val="1"/>
        </dgm:presLayoutVars>
      </dgm:prSet>
      <dgm:spPr/>
      <dgm:t>
        <a:bodyPr/>
        <a:lstStyle/>
        <a:p>
          <a:endParaRPr lang="en-US"/>
        </a:p>
      </dgm:t>
    </dgm:pt>
    <dgm:pt modelId="{00058512-0872-4C6B-B2D7-352B8EE4A879}" type="pres">
      <dgm:prSet presAssocID="{6133E768-F927-4F83-8C35-563D78E70436}" presName="sibTrans" presStyleCnt="0"/>
      <dgm:spPr/>
    </dgm:pt>
    <dgm:pt modelId="{2A769268-8DE9-43DD-9BD7-1B4686BC47E0}" type="pres">
      <dgm:prSet presAssocID="{1B3BDF4B-60EB-4AC4-B7D8-9D5AAE1436B2}" presName="node" presStyleLbl="node1" presStyleIdx="3" presStyleCnt="4">
        <dgm:presLayoutVars>
          <dgm:bulletEnabled val="1"/>
        </dgm:presLayoutVars>
      </dgm:prSet>
      <dgm:spPr/>
      <dgm:t>
        <a:bodyPr/>
        <a:lstStyle/>
        <a:p>
          <a:endParaRPr lang="en-US"/>
        </a:p>
      </dgm:t>
    </dgm:pt>
  </dgm:ptLst>
  <dgm:cxnLst>
    <dgm:cxn modelId="{DBEEEC71-6358-4BF3-A88B-A0F9ADE69124}" srcId="{03B52DDB-8AC2-4780-A9D2-C5094B9582AC}" destId="{13406E55-F92B-45D0-80B8-7110342148A5}" srcOrd="2" destOrd="0" parTransId="{D282EE35-3283-452D-87C5-FE8C808B78AA}" sibTransId="{6133E768-F927-4F83-8C35-563D78E70436}"/>
    <dgm:cxn modelId="{05C698F6-7553-4CB6-88D8-965E0ED66E1C}" srcId="{03B52DDB-8AC2-4780-A9D2-C5094B9582AC}" destId="{E8DE4D0E-1729-459B-AF41-2E64E60CA1FF}" srcOrd="1" destOrd="0" parTransId="{23D07084-353D-4C3D-820B-5A6B8D87CB89}" sibTransId="{9A54E654-4DF7-4CDB-962E-D7BC380B458B}"/>
    <dgm:cxn modelId="{8B4FB3DB-13C4-4F93-9111-C43DEA940BDA}" type="presOf" srcId="{03B52DDB-8AC2-4780-A9D2-C5094B9582AC}" destId="{8F39415F-2C54-4484-892D-54083E9AFA8E}" srcOrd="0" destOrd="0" presId="urn:microsoft.com/office/officeart/2005/8/layout/default"/>
    <dgm:cxn modelId="{EDA737BD-E086-4D20-BA15-5024AF9ABF06}" type="presOf" srcId="{1B3BDF4B-60EB-4AC4-B7D8-9D5AAE1436B2}" destId="{2A769268-8DE9-43DD-9BD7-1B4686BC47E0}" srcOrd="0" destOrd="0" presId="urn:microsoft.com/office/officeart/2005/8/layout/default"/>
    <dgm:cxn modelId="{65887784-36D5-4B62-9D08-02AEBCE4B5E3}" srcId="{03B52DDB-8AC2-4780-A9D2-C5094B9582AC}" destId="{25E47C18-6D44-4925-AEE6-AA05823D9398}" srcOrd="0" destOrd="0" parTransId="{094B83E3-8EC0-4C19-8DB3-83F3C2535AB5}" sibTransId="{F0DD2582-6549-4A00-9351-8B9CE5F181B8}"/>
    <dgm:cxn modelId="{A67BA670-7E63-4FA7-AB60-3A3813EE1644}" type="presOf" srcId="{E8DE4D0E-1729-459B-AF41-2E64E60CA1FF}" destId="{89F5CF3E-5EF4-4CB0-8FB0-057CC916631E}" srcOrd="0" destOrd="0" presId="urn:microsoft.com/office/officeart/2005/8/layout/default"/>
    <dgm:cxn modelId="{BF063F91-5E48-4001-8B34-C641E50FEFB0}" type="presOf" srcId="{13406E55-F92B-45D0-80B8-7110342148A5}" destId="{645519AE-EF14-4DA7-A766-8378019249CE}" srcOrd="0" destOrd="0" presId="urn:microsoft.com/office/officeart/2005/8/layout/default"/>
    <dgm:cxn modelId="{25E3D917-6EE0-488E-ACEA-FAE76F79973D}" type="presOf" srcId="{25E47C18-6D44-4925-AEE6-AA05823D9398}" destId="{7C54A78A-E615-49D4-9EDE-9544C2CA973E}" srcOrd="0" destOrd="0" presId="urn:microsoft.com/office/officeart/2005/8/layout/default"/>
    <dgm:cxn modelId="{ECBF22BE-B867-4A83-90AD-BF41D514698E}" srcId="{03B52DDB-8AC2-4780-A9D2-C5094B9582AC}" destId="{1B3BDF4B-60EB-4AC4-B7D8-9D5AAE1436B2}" srcOrd="3" destOrd="0" parTransId="{7CF9238A-45A6-4F31-8B2E-8D22FE116D4D}" sibTransId="{FAA21337-97B9-4F73-872E-0D476C39763C}"/>
    <dgm:cxn modelId="{A35C4205-C383-4BC6-BC65-8B2DDEDE91BB}" type="presParOf" srcId="{8F39415F-2C54-4484-892D-54083E9AFA8E}" destId="{7C54A78A-E615-49D4-9EDE-9544C2CA973E}" srcOrd="0" destOrd="0" presId="urn:microsoft.com/office/officeart/2005/8/layout/default"/>
    <dgm:cxn modelId="{D5266DB5-EB10-4CF1-8BC9-F43F3232CF1B}" type="presParOf" srcId="{8F39415F-2C54-4484-892D-54083E9AFA8E}" destId="{5049F26E-255A-4E52-9478-7950D9A01745}" srcOrd="1" destOrd="0" presId="urn:microsoft.com/office/officeart/2005/8/layout/default"/>
    <dgm:cxn modelId="{39F2B12A-14DE-4E2D-801F-46590DA6DAB4}" type="presParOf" srcId="{8F39415F-2C54-4484-892D-54083E9AFA8E}" destId="{89F5CF3E-5EF4-4CB0-8FB0-057CC916631E}" srcOrd="2" destOrd="0" presId="urn:microsoft.com/office/officeart/2005/8/layout/default"/>
    <dgm:cxn modelId="{5C9E8926-3E83-40BF-83D4-DE771019BE89}" type="presParOf" srcId="{8F39415F-2C54-4484-892D-54083E9AFA8E}" destId="{6227F3F2-37E1-4DB4-A699-F2DEC915706D}" srcOrd="3" destOrd="0" presId="urn:microsoft.com/office/officeart/2005/8/layout/default"/>
    <dgm:cxn modelId="{646EDAFD-6AFA-45C9-BE5F-EEBE123B9118}" type="presParOf" srcId="{8F39415F-2C54-4484-892D-54083E9AFA8E}" destId="{645519AE-EF14-4DA7-A766-8378019249CE}" srcOrd="4" destOrd="0" presId="urn:microsoft.com/office/officeart/2005/8/layout/default"/>
    <dgm:cxn modelId="{F34FBC02-81CA-49AD-A864-9E5201D71436}" type="presParOf" srcId="{8F39415F-2C54-4484-892D-54083E9AFA8E}" destId="{00058512-0872-4C6B-B2D7-352B8EE4A879}" srcOrd="5" destOrd="0" presId="urn:microsoft.com/office/officeart/2005/8/layout/default"/>
    <dgm:cxn modelId="{019045EC-794E-43F9-98FA-026302568958}" type="presParOf" srcId="{8F39415F-2C54-4484-892D-54083E9AFA8E}" destId="{2A769268-8DE9-43DD-9BD7-1B4686BC47E0}"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6708927-88A1-4F7F-9663-43710E096ED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E213080-2007-4D1E-9E5F-74F10E7B77D9}">
      <dgm:prSet/>
      <dgm:spPr/>
      <dgm:t>
        <a:bodyPr/>
        <a:lstStyle/>
        <a:p>
          <a:pPr rtl="0"/>
          <a:r>
            <a:rPr lang="en-US" dirty="0" smtClean="0"/>
            <a:t>School building project</a:t>
          </a:r>
          <a:endParaRPr lang="en-US" dirty="0"/>
        </a:p>
      </dgm:t>
    </dgm:pt>
    <dgm:pt modelId="{F9258462-2C20-4D0D-8820-3339408EB068}" type="parTrans" cxnId="{877DE22A-9D1D-4932-A4FF-DD2EA8E4B703}">
      <dgm:prSet/>
      <dgm:spPr/>
      <dgm:t>
        <a:bodyPr/>
        <a:lstStyle/>
        <a:p>
          <a:endParaRPr lang="en-US"/>
        </a:p>
      </dgm:t>
    </dgm:pt>
    <dgm:pt modelId="{ADEF36EF-8787-4AA6-8B06-2B120136E898}" type="sibTrans" cxnId="{877DE22A-9D1D-4932-A4FF-DD2EA8E4B703}">
      <dgm:prSet/>
      <dgm:spPr/>
      <dgm:t>
        <a:bodyPr/>
        <a:lstStyle/>
        <a:p>
          <a:endParaRPr lang="en-US"/>
        </a:p>
      </dgm:t>
    </dgm:pt>
    <dgm:pt modelId="{2BDC1E39-6F90-4DFE-A492-A704BE862316}">
      <dgm:prSet/>
      <dgm:spPr/>
      <dgm:t>
        <a:bodyPr/>
        <a:lstStyle/>
        <a:p>
          <a:pPr rtl="0"/>
          <a:r>
            <a:rPr lang="en-US" i="1" dirty="0" smtClean="0"/>
            <a:t>Output</a:t>
          </a:r>
          <a:r>
            <a:rPr lang="en-US" dirty="0" smtClean="0"/>
            <a:t>: # schools built</a:t>
          </a:r>
          <a:endParaRPr lang="en-US" dirty="0"/>
        </a:p>
      </dgm:t>
    </dgm:pt>
    <dgm:pt modelId="{4C0A7321-C41A-45C2-A40D-D7DF7B80D640}" type="parTrans" cxnId="{EE50C6C5-9038-4C23-9565-CB7CE31C79F7}">
      <dgm:prSet/>
      <dgm:spPr/>
      <dgm:t>
        <a:bodyPr/>
        <a:lstStyle/>
        <a:p>
          <a:endParaRPr lang="en-US"/>
        </a:p>
      </dgm:t>
    </dgm:pt>
    <dgm:pt modelId="{5C1BC8FF-424C-42E0-83A7-B110932E02FA}" type="sibTrans" cxnId="{EE50C6C5-9038-4C23-9565-CB7CE31C79F7}">
      <dgm:prSet/>
      <dgm:spPr/>
      <dgm:t>
        <a:bodyPr/>
        <a:lstStyle/>
        <a:p>
          <a:endParaRPr lang="en-US"/>
        </a:p>
      </dgm:t>
    </dgm:pt>
    <dgm:pt modelId="{2188BEDE-B1E8-4750-BE8D-A6809CB172E9}">
      <dgm:prSet/>
      <dgm:spPr/>
      <dgm:t>
        <a:bodyPr/>
        <a:lstStyle/>
        <a:p>
          <a:pPr rtl="0"/>
          <a:r>
            <a:rPr lang="en-US" i="1" dirty="0" smtClean="0"/>
            <a:t>Impact</a:t>
          </a:r>
          <a:r>
            <a:rPr lang="en-US" dirty="0" smtClean="0"/>
            <a:t>: performance of school children</a:t>
          </a:r>
          <a:endParaRPr lang="en-US" dirty="0"/>
        </a:p>
      </dgm:t>
    </dgm:pt>
    <dgm:pt modelId="{509B8EBE-E46D-4D4F-965D-A38E361587D8}" type="parTrans" cxnId="{F2FBDCD5-1804-4432-AE5B-C5056336107F}">
      <dgm:prSet/>
      <dgm:spPr/>
      <dgm:t>
        <a:bodyPr/>
        <a:lstStyle/>
        <a:p>
          <a:endParaRPr lang="en-US"/>
        </a:p>
      </dgm:t>
    </dgm:pt>
    <dgm:pt modelId="{6C85181E-4C05-40E2-AEAC-6B6F631EB8EC}" type="sibTrans" cxnId="{F2FBDCD5-1804-4432-AE5B-C5056336107F}">
      <dgm:prSet/>
      <dgm:spPr/>
      <dgm:t>
        <a:bodyPr/>
        <a:lstStyle/>
        <a:p>
          <a:endParaRPr lang="en-US"/>
        </a:p>
      </dgm:t>
    </dgm:pt>
    <dgm:pt modelId="{BB359B82-7CE0-401A-8385-32E3D07BECA8}">
      <dgm:prSet/>
      <dgm:spPr/>
      <dgm:t>
        <a:bodyPr/>
        <a:lstStyle/>
        <a:p>
          <a:pPr rtl="0"/>
          <a:r>
            <a:rPr lang="en-US" dirty="0" smtClean="0"/>
            <a:t>Causal impact?</a:t>
          </a:r>
          <a:endParaRPr lang="en-US" dirty="0"/>
        </a:p>
      </dgm:t>
    </dgm:pt>
    <dgm:pt modelId="{257AE706-D622-4404-88D5-D9D363629597}" type="parTrans" cxnId="{AA7190ED-DBE7-40C1-BB7F-D8D46935089D}">
      <dgm:prSet/>
      <dgm:spPr/>
      <dgm:t>
        <a:bodyPr/>
        <a:lstStyle/>
        <a:p>
          <a:endParaRPr lang="en-US"/>
        </a:p>
      </dgm:t>
    </dgm:pt>
    <dgm:pt modelId="{74501FB5-29E4-447A-9B33-AF99A22B401F}" type="sibTrans" cxnId="{AA7190ED-DBE7-40C1-BB7F-D8D46935089D}">
      <dgm:prSet/>
      <dgm:spPr/>
      <dgm:t>
        <a:bodyPr/>
        <a:lstStyle/>
        <a:p>
          <a:endParaRPr lang="en-US"/>
        </a:p>
      </dgm:t>
    </dgm:pt>
    <dgm:pt modelId="{63FFEC15-3462-414C-881F-5C0991AA7C70}" type="pres">
      <dgm:prSet presAssocID="{D6708927-88A1-4F7F-9663-43710E096ED3}" presName="diagram" presStyleCnt="0">
        <dgm:presLayoutVars>
          <dgm:dir/>
          <dgm:resizeHandles val="exact"/>
        </dgm:presLayoutVars>
      </dgm:prSet>
      <dgm:spPr/>
      <dgm:t>
        <a:bodyPr/>
        <a:lstStyle/>
        <a:p>
          <a:endParaRPr lang="en-US"/>
        </a:p>
      </dgm:t>
    </dgm:pt>
    <dgm:pt modelId="{3E3DBE90-2117-4625-AB3D-55B699A685B4}" type="pres">
      <dgm:prSet presAssocID="{7E213080-2007-4D1E-9E5F-74F10E7B77D9}" presName="node" presStyleLbl="node1" presStyleIdx="0" presStyleCnt="4" custScaleX="119005" custScaleY="35940" custLinFactNeighborX="40092" custLinFactNeighborY="-23710">
        <dgm:presLayoutVars>
          <dgm:bulletEnabled val="1"/>
        </dgm:presLayoutVars>
      </dgm:prSet>
      <dgm:spPr/>
      <dgm:t>
        <a:bodyPr/>
        <a:lstStyle/>
        <a:p>
          <a:endParaRPr lang="en-US"/>
        </a:p>
      </dgm:t>
    </dgm:pt>
    <dgm:pt modelId="{5918EFEC-862F-4CB7-86C2-6310397E93B8}" type="pres">
      <dgm:prSet presAssocID="{ADEF36EF-8787-4AA6-8B06-2B120136E898}" presName="sibTrans" presStyleCnt="0"/>
      <dgm:spPr/>
    </dgm:pt>
    <dgm:pt modelId="{37FAFEA0-D1E8-4931-BC3F-52DCAFFEF131}" type="pres">
      <dgm:prSet presAssocID="{2BDC1E39-6F90-4DFE-A492-A704BE862316}" presName="node" presStyleLbl="node1" presStyleIdx="1" presStyleCnt="4" custScaleX="80812" custScaleY="46409" custLinFactX="-12193" custLinFactNeighborX="-100000" custLinFactNeighborY="22094">
        <dgm:presLayoutVars>
          <dgm:bulletEnabled val="1"/>
        </dgm:presLayoutVars>
      </dgm:prSet>
      <dgm:spPr/>
      <dgm:t>
        <a:bodyPr/>
        <a:lstStyle/>
        <a:p>
          <a:endParaRPr lang="en-US"/>
        </a:p>
      </dgm:t>
    </dgm:pt>
    <dgm:pt modelId="{AC7DA693-0537-4803-8773-4F9E5BDFFE62}" type="pres">
      <dgm:prSet presAssocID="{5C1BC8FF-424C-42E0-83A7-B110932E02FA}" presName="sibTrans" presStyleCnt="0"/>
      <dgm:spPr/>
    </dgm:pt>
    <dgm:pt modelId="{6F7CE770-E9CC-49A9-AB1B-AE94C6409DF3}" type="pres">
      <dgm:prSet presAssocID="{2188BEDE-B1E8-4750-BE8D-A6809CB172E9}" presName="node" presStyleLbl="node1" presStyleIdx="2" presStyleCnt="4" custScaleX="80882" custScaleY="46418" custLinFactNeighborX="74364" custLinFactNeighborY="-40954">
        <dgm:presLayoutVars>
          <dgm:bulletEnabled val="1"/>
        </dgm:presLayoutVars>
      </dgm:prSet>
      <dgm:spPr/>
      <dgm:t>
        <a:bodyPr/>
        <a:lstStyle/>
        <a:p>
          <a:endParaRPr lang="en-US"/>
        </a:p>
      </dgm:t>
    </dgm:pt>
    <dgm:pt modelId="{438473B7-2541-4441-A9E1-2314DF04232D}" type="pres">
      <dgm:prSet presAssocID="{6C85181E-4C05-40E2-AEAC-6B6F631EB8EC}" presName="sibTrans" presStyleCnt="0"/>
      <dgm:spPr/>
    </dgm:pt>
    <dgm:pt modelId="{88C20FB7-9664-4D23-A1E7-8013ACD0D620}" type="pres">
      <dgm:prSet presAssocID="{BB359B82-7CE0-401A-8385-32E3D07BECA8}" presName="node" presStyleLbl="node1" presStyleIdx="3" presStyleCnt="4" custScaleX="66762" custScaleY="43481" custLinFactNeighborX="-50115" custLinFactNeighborY="17783">
        <dgm:presLayoutVars>
          <dgm:bulletEnabled val="1"/>
        </dgm:presLayoutVars>
      </dgm:prSet>
      <dgm:spPr/>
      <dgm:t>
        <a:bodyPr/>
        <a:lstStyle/>
        <a:p>
          <a:endParaRPr lang="en-US"/>
        </a:p>
      </dgm:t>
    </dgm:pt>
  </dgm:ptLst>
  <dgm:cxnLst>
    <dgm:cxn modelId="{F2FBDCD5-1804-4432-AE5B-C5056336107F}" srcId="{D6708927-88A1-4F7F-9663-43710E096ED3}" destId="{2188BEDE-B1E8-4750-BE8D-A6809CB172E9}" srcOrd="2" destOrd="0" parTransId="{509B8EBE-E46D-4D4F-965D-A38E361587D8}" sibTransId="{6C85181E-4C05-40E2-AEAC-6B6F631EB8EC}"/>
    <dgm:cxn modelId="{B68703A6-DAB7-49A4-93C1-47B09E10C9DB}" type="presOf" srcId="{BB359B82-7CE0-401A-8385-32E3D07BECA8}" destId="{88C20FB7-9664-4D23-A1E7-8013ACD0D620}" srcOrd="0" destOrd="0" presId="urn:microsoft.com/office/officeart/2005/8/layout/default"/>
    <dgm:cxn modelId="{8DF763E7-B4A5-4850-8068-78FCFA2CEDCA}" type="presOf" srcId="{D6708927-88A1-4F7F-9663-43710E096ED3}" destId="{63FFEC15-3462-414C-881F-5C0991AA7C70}" srcOrd="0" destOrd="0" presId="urn:microsoft.com/office/officeart/2005/8/layout/default"/>
    <dgm:cxn modelId="{EE50C6C5-9038-4C23-9565-CB7CE31C79F7}" srcId="{D6708927-88A1-4F7F-9663-43710E096ED3}" destId="{2BDC1E39-6F90-4DFE-A492-A704BE862316}" srcOrd="1" destOrd="0" parTransId="{4C0A7321-C41A-45C2-A40D-D7DF7B80D640}" sibTransId="{5C1BC8FF-424C-42E0-83A7-B110932E02FA}"/>
    <dgm:cxn modelId="{A4A05FF0-BBBE-419D-A964-C53B9B28AD81}" type="presOf" srcId="{7E213080-2007-4D1E-9E5F-74F10E7B77D9}" destId="{3E3DBE90-2117-4625-AB3D-55B699A685B4}" srcOrd="0" destOrd="0" presId="urn:microsoft.com/office/officeart/2005/8/layout/default"/>
    <dgm:cxn modelId="{BF6503D3-C312-4ED5-911F-C029B327BCAB}" type="presOf" srcId="{2BDC1E39-6F90-4DFE-A492-A704BE862316}" destId="{37FAFEA0-D1E8-4931-BC3F-52DCAFFEF131}" srcOrd="0" destOrd="0" presId="urn:microsoft.com/office/officeart/2005/8/layout/default"/>
    <dgm:cxn modelId="{AA7190ED-DBE7-40C1-BB7F-D8D46935089D}" srcId="{D6708927-88A1-4F7F-9663-43710E096ED3}" destId="{BB359B82-7CE0-401A-8385-32E3D07BECA8}" srcOrd="3" destOrd="0" parTransId="{257AE706-D622-4404-88D5-D9D363629597}" sibTransId="{74501FB5-29E4-447A-9B33-AF99A22B401F}"/>
    <dgm:cxn modelId="{CC42DBCE-F084-43A3-96E9-0473E257A084}" type="presOf" srcId="{2188BEDE-B1E8-4750-BE8D-A6809CB172E9}" destId="{6F7CE770-E9CC-49A9-AB1B-AE94C6409DF3}" srcOrd="0" destOrd="0" presId="urn:microsoft.com/office/officeart/2005/8/layout/default"/>
    <dgm:cxn modelId="{877DE22A-9D1D-4932-A4FF-DD2EA8E4B703}" srcId="{D6708927-88A1-4F7F-9663-43710E096ED3}" destId="{7E213080-2007-4D1E-9E5F-74F10E7B77D9}" srcOrd="0" destOrd="0" parTransId="{F9258462-2C20-4D0D-8820-3339408EB068}" sibTransId="{ADEF36EF-8787-4AA6-8B06-2B120136E898}"/>
    <dgm:cxn modelId="{3282E800-DD08-4C07-A0AD-B62C0AFD9D79}" type="presParOf" srcId="{63FFEC15-3462-414C-881F-5C0991AA7C70}" destId="{3E3DBE90-2117-4625-AB3D-55B699A685B4}" srcOrd="0" destOrd="0" presId="urn:microsoft.com/office/officeart/2005/8/layout/default"/>
    <dgm:cxn modelId="{AFA9256F-7117-4D0A-9142-297A6D0A30D0}" type="presParOf" srcId="{63FFEC15-3462-414C-881F-5C0991AA7C70}" destId="{5918EFEC-862F-4CB7-86C2-6310397E93B8}" srcOrd="1" destOrd="0" presId="urn:microsoft.com/office/officeart/2005/8/layout/default"/>
    <dgm:cxn modelId="{118C8B32-C067-42F5-A930-3F873A07A379}" type="presParOf" srcId="{63FFEC15-3462-414C-881F-5C0991AA7C70}" destId="{37FAFEA0-D1E8-4931-BC3F-52DCAFFEF131}" srcOrd="2" destOrd="0" presId="urn:microsoft.com/office/officeart/2005/8/layout/default"/>
    <dgm:cxn modelId="{5E85C70F-BFCE-46BD-A882-D768D225EB28}" type="presParOf" srcId="{63FFEC15-3462-414C-881F-5C0991AA7C70}" destId="{AC7DA693-0537-4803-8773-4F9E5BDFFE62}" srcOrd="3" destOrd="0" presId="urn:microsoft.com/office/officeart/2005/8/layout/default"/>
    <dgm:cxn modelId="{E9F8C6C6-24EB-47BD-8251-9119E9F7EA6F}" type="presParOf" srcId="{63FFEC15-3462-414C-881F-5C0991AA7C70}" destId="{6F7CE770-E9CC-49A9-AB1B-AE94C6409DF3}" srcOrd="4" destOrd="0" presId="urn:microsoft.com/office/officeart/2005/8/layout/default"/>
    <dgm:cxn modelId="{DB92C841-8C99-4DF8-843B-895579AA1363}" type="presParOf" srcId="{63FFEC15-3462-414C-881F-5C0991AA7C70}" destId="{438473B7-2541-4441-A9E1-2314DF04232D}" srcOrd="5" destOrd="0" presId="urn:microsoft.com/office/officeart/2005/8/layout/default"/>
    <dgm:cxn modelId="{243128B2-9471-4B65-8268-4D6E811993CB}" type="presParOf" srcId="{63FFEC15-3462-414C-881F-5C0991AA7C70}" destId="{88C20FB7-9664-4D23-A1E7-8013ACD0D620}"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559881F-33AB-4758-881F-DAE2D5BA929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CB329FC7-5392-4CDE-A562-5B156B5B6005}">
      <dgm:prSet/>
      <dgm:spPr/>
      <dgm:t>
        <a:bodyPr/>
        <a:lstStyle/>
        <a:p>
          <a:pPr rtl="0"/>
          <a:r>
            <a:rPr lang="en-US" smtClean="0"/>
            <a:t>Conditional Cash Transfers </a:t>
          </a:r>
          <a:endParaRPr lang="en-US"/>
        </a:p>
      </dgm:t>
    </dgm:pt>
    <dgm:pt modelId="{466E1D24-15AE-4995-8F78-5E7A77B19BF9}" type="parTrans" cxnId="{86EB1065-9C39-49F1-9B55-A8C0A96839B0}">
      <dgm:prSet/>
      <dgm:spPr/>
      <dgm:t>
        <a:bodyPr/>
        <a:lstStyle/>
        <a:p>
          <a:endParaRPr lang="en-US"/>
        </a:p>
      </dgm:t>
    </dgm:pt>
    <dgm:pt modelId="{4CB08BA9-2B87-44FA-8081-3B6FF0FA73A5}" type="sibTrans" cxnId="{86EB1065-9C39-49F1-9B55-A8C0A96839B0}">
      <dgm:prSet/>
      <dgm:spPr/>
      <dgm:t>
        <a:bodyPr/>
        <a:lstStyle/>
        <a:p>
          <a:endParaRPr lang="en-US"/>
        </a:p>
      </dgm:t>
    </dgm:pt>
    <dgm:pt modelId="{C2435FE5-F66E-458A-89B5-DA2CD4FB0BDE}">
      <dgm:prSet/>
      <dgm:spPr/>
      <dgm:t>
        <a:bodyPr/>
        <a:lstStyle/>
        <a:p>
          <a:pPr rtl="0"/>
          <a:r>
            <a:rPr lang="en-US" smtClean="0"/>
            <a:t>Microfinance </a:t>
          </a:r>
          <a:endParaRPr lang="en-US"/>
        </a:p>
      </dgm:t>
    </dgm:pt>
    <dgm:pt modelId="{250E01E2-08BA-48E4-B5CE-BDD7AC6929C6}" type="parTrans" cxnId="{FF452398-27E4-4CEF-AC9F-DAE20790E076}">
      <dgm:prSet/>
      <dgm:spPr/>
      <dgm:t>
        <a:bodyPr/>
        <a:lstStyle/>
        <a:p>
          <a:endParaRPr lang="en-US"/>
        </a:p>
      </dgm:t>
    </dgm:pt>
    <dgm:pt modelId="{D65ABD2C-CA46-4AA5-BC7C-41CB5A032F87}" type="sibTrans" cxnId="{FF452398-27E4-4CEF-AC9F-DAE20790E076}">
      <dgm:prSet/>
      <dgm:spPr/>
      <dgm:t>
        <a:bodyPr/>
        <a:lstStyle/>
        <a:p>
          <a:endParaRPr lang="en-US"/>
        </a:p>
      </dgm:t>
    </dgm:pt>
    <dgm:pt modelId="{409ECEB5-B698-4370-822C-9F7982BB5014}">
      <dgm:prSet/>
      <dgm:spPr/>
      <dgm:t>
        <a:bodyPr/>
        <a:lstStyle/>
        <a:p>
          <a:pPr rtl="0"/>
          <a:r>
            <a:rPr lang="en-US" smtClean="0"/>
            <a:t>Public Service Provision</a:t>
          </a:r>
          <a:endParaRPr lang="en-US"/>
        </a:p>
      </dgm:t>
    </dgm:pt>
    <dgm:pt modelId="{6967C3F2-2550-4CB2-933C-BA27C98E935D}" type="parTrans" cxnId="{3832F30D-B8BD-4F13-96DB-D8EF7C2007C0}">
      <dgm:prSet/>
      <dgm:spPr/>
      <dgm:t>
        <a:bodyPr/>
        <a:lstStyle/>
        <a:p>
          <a:endParaRPr lang="en-US"/>
        </a:p>
      </dgm:t>
    </dgm:pt>
    <dgm:pt modelId="{2FA17C4E-6FDB-40D6-BCDC-9D2EC2ED712A}" type="sibTrans" cxnId="{3832F30D-B8BD-4F13-96DB-D8EF7C2007C0}">
      <dgm:prSet/>
      <dgm:spPr/>
      <dgm:t>
        <a:bodyPr/>
        <a:lstStyle/>
        <a:p>
          <a:endParaRPr lang="en-US"/>
        </a:p>
      </dgm:t>
    </dgm:pt>
    <dgm:pt modelId="{073C8E6E-7EA3-4093-8FF0-AFF4C35DEB9D}">
      <dgm:prSet/>
      <dgm:spPr/>
      <dgm:t>
        <a:bodyPr/>
        <a:lstStyle/>
        <a:p>
          <a:pPr rtl="0"/>
          <a:r>
            <a:rPr lang="en-US" smtClean="0"/>
            <a:t>Political Accountability and Corruption</a:t>
          </a:r>
          <a:endParaRPr lang="en-US"/>
        </a:p>
      </dgm:t>
    </dgm:pt>
    <dgm:pt modelId="{B9B72C52-9062-4D21-A454-A4211D1C6895}" type="parTrans" cxnId="{0945A1B0-1841-4503-BE2A-9AA40A829DE8}">
      <dgm:prSet/>
      <dgm:spPr/>
      <dgm:t>
        <a:bodyPr/>
        <a:lstStyle/>
        <a:p>
          <a:endParaRPr lang="en-US"/>
        </a:p>
      </dgm:t>
    </dgm:pt>
    <dgm:pt modelId="{82CC2D0C-6ED7-46B9-9C3F-D3425FA6631B}" type="sibTrans" cxnId="{0945A1B0-1841-4503-BE2A-9AA40A829DE8}">
      <dgm:prSet/>
      <dgm:spPr/>
      <dgm:t>
        <a:bodyPr/>
        <a:lstStyle/>
        <a:p>
          <a:endParaRPr lang="en-US"/>
        </a:p>
      </dgm:t>
    </dgm:pt>
    <dgm:pt modelId="{D358D8BA-5712-4D12-A7B6-25CBB7011FA6}">
      <dgm:prSet/>
      <dgm:spPr/>
      <dgm:t>
        <a:bodyPr/>
        <a:lstStyle/>
        <a:p>
          <a:pPr rtl="0"/>
          <a:r>
            <a:rPr lang="en-US" smtClean="0"/>
            <a:t>Self Help Groups</a:t>
          </a:r>
          <a:endParaRPr lang="en-US"/>
        </a:p>
      </dgm:t>
    </dgm:pt>
    <dgm:pt modelId="{E9C3AD1E-4625-4ADF-88DD-47DD994E66A5}" type="parTrans" cxnId="{D3C8B416-3A04-4DB3-8607-15E668DD1380}">
      <dgm:prSet/>
      <dgm:spPr/>
      <dgm:t>
        <a:bodyPr/>
        <a:lstStyle/>
        <a:p>
          <a:endParaRPr lang="en-US"/>
        </a:p>
      </dgm:t>
    </dgm:pt>
    <dgm:pt modelId="{A167B34E-0031-45EA-9737-017BFA45C186}" type="sibTrans" cxnId="{D3C8B416-3A04-4DB3-8607-15E668DD1380}">
      <dgm:prSet/>
      <dgm:spPr/>
      <dgm:t>
        <a:bodyPr/>
        <a:lstStyle/>
        <a:p>
          <a:endParaRPr lang="en-US"/>
        </a:p>
      </dgm:t>
    </dgm:pt>
    <dgm:pt modelId="{2F00CE7B-5F85-407F-9C00-33CE436BB863}" type="pres">
      <dgm:prSet presAssocID="{6559881F-33AB-4758-881F-DAE2D5BA929B}" presName="linear" presStyleCnt="0">
        <dgm:presLayoutVars>
          <dgm:animLvl val="lvl"/>
          <dgm:resizeHandles val="exact"/>
        </dgm:presLayoutVars>
      </dgm:prSet>
      <dgm:spPr/>
      <dgm:t>
        <a:bodyPr/>
        <a:lstStyle/>
        <a:p>
          <a:endParaRPr lang="en-US"/>
        </a:p>
      </dgm:t>
    </dgm:pt>
    <dgm:pt modelId="{16E82123-91FB-4A31-994A-4CF79A894174}" type="pres">
      <dgm:prSet presAssocID="{CB329FC7-5392-4CDE-A562-5B156B5B6005}" presName="parentText" presStyleLbl="node1" presStyleIdx="0" presStyleCnt="5">
        <dgm:presLayoutVars>
          <dgm:chMax val="0"/>
          <dgm:bulletEnabled val="1"/>
        </dgm:presLayoutVars>
      </dgm:prSet>
      <dgm:spPr/>
      <dgm:t>
        <a:bodyPr/>
        <a:lstStyle/>
        <a:p>
          <a:endParaRPr lang="en-US"/>
        </a:p>
      </dgm:t>
    </dgm:pt>
    <dgm:pt modelId="{F487CEB6-1BBB-4322-8F46-68020965F7C5}" type="pres">
      <dgm:prSet presAssocID="{4CB08BA9-2B87-44FA-8081-3B6FF0FA73A5}" presName="spacer" presStyleCnt="0"/>
      <dgm:spPr/>
    </dgm:pt>
    <dgm:pt modelId="{FA5CBA0A-A1A8-4647-968C-CBC645A18AEA}" type="pres">
      <dgm:prSet presAssocID="{C2435FE5-F66E-458A-89B5-DA2CD4FB0BDE}" presName="parentText" presStyleLbl="node1" presStyleIdx="1" presStyleCnt="5">
        <dgm:presLayoutVars>
          <dgm:chMax val="0"/>
          <dgm:bulletEnabled val="1"/>
        </dgm:presLayoutVars>
      </dgm:prSet>
      <dgm:spPr/>
      <dgm:t>
        <a:bodyPr/>
        <a:lstStyle/>
        <a:p>
          <a:endParaRPr lang="en-US"/>
        </a:p>
      </dgm:t>
    </dgm:pt>
    <dgm:pt modelId="{80EA1A03-D674-409F-ADE4-DAA344E49290}" type="pres">
      <dgm:prSet presAssocID="{D65ABD2C-CA46-4AA5-BC7C-41CB5A032F87}" presName="spacer" presStyleCnt="0"/>
      <dgm:spPr/>
    </dgm:pt>
    <dgm:pt modelId="{4A7743E2-B283-4458-9CD0-3240E887FF93}" type="pres">
      <dgm:prSet presAssocID="{409ECEB5-B698-4370-822C-9F7982BB5014}" presName="parentText" presStyleLbl="node1" presStyleIdx="2" presStyleCnt="5">
        <dgm:presLayoutVars>
          <dgm:chMax val="0"/>
          <dgm:bulletEnabled val="1"/>
        </dgm:presLayoutVars>
      </dgm:prSet>
      <dgm:spPr/>
      <dgm:t>
        <a:bodyPr/>
        <a:lstStyle/>
        <a:p>
          <a:endParaRPr lang="en-US"/>
        </a:p>
      </dgm:t>
    </dgm:pt>
    <dgm:pt modelId="{85D49071-794F-48D9-B18B-684A64049278}" type="pres">
      <dgm:prSet presAssocID="{2FA17C4E-6FDB-40D6-BCDC-9D2EC2ED712A}" presName="spacer" presStyleCnt="0"/>
      <dgm:spPr/>
    </dgm:pt>
    <dgm:pt modelId="{77963E16-E5A2-4266-858C-493099D59660}" type="pres">
      <dgm:prSet presAssocID="{073C8E6E-7EA3-4093-8FF0-AFF4C35DEB9D}" presName="parentText" presStyleLbl="node1" presStyleIdx="3" presStyleCnt="5">
        <dgm:presLayoutVars>
          <dgm:chMax val="0"/>
          <dgm:bulletEnabled val="1"/>
        </dgm:presLayoutVars>
      </dgm:prSet>
      <dgm:spPr/>
      <dgm:t>
        <a:bodyPr/>
        <a:lstStyle/>
        <a:p>
          <a:endParaRPr lang="en-US"/>
        </a:p>
      </dgm:t>
    </dgm:pt>
    <dgm:pt modelId="{61C35257-013F-47AD-AD74-5AC5E7B4C263}" type="pres">
      <dgm:prSet presAssocID="{82CC2D0C-6ED7-46B9-9C3F-D3425FA6631B}" presName="spacer" presStyleCnt="0"/>
      <dgm:spPr/>
    </dgm:pt>
    <dgm:pt modelId="{71A6A4D1-D357-4BCE-9C56-363C838ADA9C}" type="pres">
      <dgm:prSet presAssocID="{D358D8BA-5712-4D12-A7B6-25CBB7011FA6}" presName="parentText" presStyleLbl="node1" presStyleIdx="4" presStyleCnt="5">
        <dgm:presLayoutVars>
          <dgm:chMax val="0"/>
          <dgm:bulletEnabled val="1"/>
        </dgm:presLayoutVars>
      </dgm:prSet>
      <dgm:spPr/>
      <dgm:t>
        <a:bodyPr/>
        <a:lstStyle/>
        <a:p>
          <a:endParaRPr lang="en-US"/>
        </a:p>
      </dgm:t>
    </dgm:pt>
  </dgm:ptLst>
  <dgm:cxnLst>
    <dgm:cxn modelId="{43B079AA-695E-47C9-A0F2-B049B63E3E67}" type="presOf" srcId="{D358D8BA-5712-4D12-A7B6-25CBB7011FA6}" destId="{71A6A4D1-D357-4BCE-9C56-363C838ADA9C}" srcOrd="0" destOrd="0" presId="urn:microsoft.com/office/officeart/2005/8/layout/vList2"/>
    <dgm:cxn modelId="{3832F30D-B8BD-4F13-96DB-D8EF7C2007C0}" srcId="{6559881F-33AB-4758-881F-DAE2D5BA929B}" destId="{409ECEB5-B698-4370-822C-9F7982BB5014}" srcOrd="2" destOrd="0" parTransId="{6967C3F2-2550-4CB2-933C-BA27C98E935D}" sibTransId="{2FA17C4E-6FDB-40D6-BCDC-9D2EC2ED712A}"/>
    <dgm:cxn modelId="{0945A1B0-1841-4503-BE2A-9AA40A829DE8}" srcId="{6559881F-33AB-4758-881F-DAE2D5BA929B}" destId="{073C8E6E-7EA3-4093-8FF0-AFF4C35DEB9D}" srcOrd="3" destOrd="0" parTransId="{B9B72C52-9062-4D21-A454-A4211D1C6895}" sibTransId="{82CC2D0C-6ED7-46B9-9C3F-D3425FA6631B}"/>
    <dgm:cxn modelId="{D34EA483-A2B9-4FAE-8216-C12E03316E14}" type="presOf" srcId="{409ECEB5-B698-4370-822C-9F7982BB5014}" destId="{4A7743E2-B283-4458-9CD0-3240E887FF93}" srcOrd="0" destOrd="0" presId="urn:microsoft.com/office/officeart/2005/8/layout/vList2"/>
    <dgm:cxn modelId="{4E5745B0-4298-4494-8EE9-30DA3D662D43}" type="presOf" srcId="{6559881F-33AB-4758-881F-DAE2D5BA929B}" destId="{2F00CE7B-5F85-407F-9C00-33CE436BB863}" srcOrd="0" destOrd="0" presId="urn:microsoft.com/office/officeart/2005/8/layout/vList2"/>
    <dgm:cxn modelId="{D3C8B416-3A04-4DB3-8607-15E668DD1380}" srcId="{6559881F-33AB-4758-881F-DAE2D5BA929B}" destId="{D358D8BA-5712-4D12-A7B6-25CBB7011FA6}" srcOrd="4" destOrd="0" parTransId="{E9C3AD1E-4625-4ADF-88DD-47DD994E66A5}" sibTransId="{A167B34E-0031-45EA-9737-017BFA45C186}"/>
    <dgm:cxn modelId="{86EB1065-9C39-49F1-9B55-A8C0A96839B0}" srcId="{6559881F-33AB-4758-881F-DAE2D5BA929B}" destId="{CB329FC7-5392-4CDE-A562-5B156B5B6005}" srcOrd="0" destOrd="0" parTransId="{466E1D24-15AE-4995-8F78-5E7A77B19BF9}" sibTransId="{4CB08BA9-2B87-44FA-8081-3B6FF0FA73A5}"/>
    <dgm:cxn modelId="{A0302D53-128B-473B-8C7F-663A955B135E}" type="presOf" srcId="{C2435FE5-F66E-458A-89B5-DA2CD4FB0BDE}" destId="{FA5CBA0A-A1A8-4647-968C-CBC645A18AEA}" srcOrd="0" destOrd="0" presId="urn:microsoft.com/office/officeart/2005/8/layout/vList2"/>
    <dgm:cxn modelId="{7CD0B9AB-C0B3-4750-85A9-F59169C66C28}" type="presOf" srcId="{CB329FC7-5392-4CDE-A562-5B156B5B6005}" destId="{16E82123-91FB-4A31-994A-4CF79A894174}" srcOrd="0" destOrd="0" presId="urn:microsoft.com/office/officeart/2005/8/layout/vList2"/>
    <dgm:cxn modelId="{29866318-5193-463F-A1D6-414E5B43766F}" type="presOf" srcId="{073C8E6E-7EA3-4093-8FF0-AFF4C35DEB9D}" destId="{77963E16-E5A2-4266-858C-493099D59660}" srcOrd="0" destOrd="0" presId="urn:microsoft.com/office/officeart/2005/8/layout/vList2"/>
    <dgm:cxn modelId="{FF452398-27E4-4CEF-AC9F-DAE20790E076}" srcId="{6559881F-33AB-4758-881F-DAE2D5BA929B}" destId="{C2435FE5-F66E-458A-89B5-DA2CD4FB0BDE}" srcOrd="1" destOrd="0" parTransId="{250E01E2-08BA-48E4-B5CE-BDD7AC6929C6}" sibTransId="{D65ABD2C-CA46-4AA5-BC7C-41CB5A032F87}"/>
    <dgm:cxn modelId="{93A189AB-D0F6-4720-A085-73A123DE03BE}" type="presParOf" srcId="{2F00CE7B-5F85-407F-9C00-33CE436BB863}" destId="{16E82123-91FB-4A31-994A-4CF79A894174}" srcOrd="0" destOrd="0" presId="urn:microsoft.com/office/officeart/2005/8/layout/vList2"/>
    <dgm:cxn modelId="{862C468F-7A97-4F03-8962-5A2F90508B2E}" type="presParOf" srcId="{2F00CE7B-5F85-407F-9C00-33CE436BB863}" destId="{F487CEB6-1BBB-4322-8F46-68020965F7C5}" srcOrd="1" destOrd="0" presId="urn:microsoft.com/office/officeart/2005/8/layout/vList2"/>
    <dgm:cxn modelId="{CEEBBE93-C854-4524-B9A2-34791E9E640A}" type="presParOf" srcId="{2F00CE7B-5F85-407F-9C00-33CE436BB863}" destId="{FA5CBA0A-A1A8-4647-968C-CBC645A18AEA}" srcOrd="2" destOrd="0" presId="urn:microsoft.com/office/officeart/2005/8/layout/vList2"/>
    <dgm:cxn modelId="{7707FC40-4E6E-4D46-99A8-EF36B803C81A}" type="presParOf" srcId="{2F00CE7B-5F85-407F-9C00-33CE436BB863}" destId="{80EA1A03-D674-409F-ADE4-DAA344E49290}" srcOrd="3" destOrd="0" presId="urn:microsoft.com/office/officeart/2005/8/layout/vList2"/>
    <dgm:cxn modelId="{F27BA63B-69F3-4355-B524-CAC00EEAE8A6}" type="presParOf" srcId="{2F00CE7B-5F85-407F-9C00-33CE436BB863}" destId="{4A7743E2-B283-4458-9CD0-3240E887FF93}" srcOrd="4" destOrd="0" presId="urn:microsoft.com/office/officeart/2005/8/layout/vList2"/>
    <dgm:cxn modelId="{3019452A-CE6D-48A5-8BEF-0C8BF4C76DE7}" type="presParOf" srcId="{2F00CE7B-5F85-407F-9C00-33CE436BB863}" destId="{85D49071-794F-48D9-B18B-684A64049278}" srcOrd="5" destOrd="0" presId="urn:microsoft.com/office/officeart/2005/8/layout/vList2"/>
    <dgm:cxn modelId="{9F2A8ACC-DE12-42BB-9A81-224F6D1BBEAF}" type="presParOf" srcId="{2F00CE7B-5F85-407F-9C00-33CE436BB863}" destId="{77963E16-E5A2-4266-858C-493099D59660}" srcOrd="6" destOrd="0" presId="urn:microsoft.com/office/officeart/2005/8/layout/vList2"/>
    <dgm:cxn modelId="{69B4F54D-85D7-41FB-8F31-481CA7DE471C}" type="presParOf" srcId="{2F00CE7B-5F85-407F-9C00-33CE436BB863}" destId="{61C35257-013F-47AD-AD74-5AC5E7B4C263}" srcOrd="7" destOrd="0" presId="urn:microsoft.com/office/officeart/2005/8/layout/vList2"/>
    <dgm:cxn modelId="{3A18093A-C90C-44B6-8F4C-6A7FE8D5D3F6}" type="presParOf" srcId="{2F00CE7B-5F85-407F-9C00-33CE436BB863}" destId="{71A6A4D1-D357-4BCE-9C56-363C838ADA9C}"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4FB96FB-8EBE-4DC5-A911-68EE578B3C6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B415B3DD-CA0E-4015-A0EC-3FF4CA3AE209}">
      <dgm:prSet/>
      <dgm:spPr/>
      <dgm:t>
        <a:bodyPr/>
        <a:lstStyle/>
        <a:p>
          <a:pPr rtl="0"/>
          <a:r>
            <a:rPr lang="en-US" smtClean="0"/>
            <a:t>External validity </a:t>
          </a:r>
          <a:endParaRPr lang="en-US"/>
        </a:p>
      </dgm:t>
    </dgm:pt>
    <dgm:pt modelId="{0828BD82-9D98-47FB-BD0B-F1C42FA479C7}" type="parTrans" cxnId="{A7C413BA-92AF-43F5-B194-39EA51A88CCE}">
      <dgm:prSet/>
      <dgm:spPr/>
      <dgm:t>
        <a:bodyPr/>
        <a:lstStyle/>
        <a:p>
          <a:endParaRPr lang="en-US"/>
        </a:p>
      </dgm:t>
    </dgm:pt>
    <dgm:pt modelId="{3DC9B3FA-3557-4548-AF54-084D71660512}" type="sibTrans" cxnId="{A7C413BA-92AF-43F5-B194-39EA51A88CCE}">
      <dgm:prSet/>
      <dgm:spPr/>
      <dgm:t>
        <a:bodyPr/>
        <a:lstStyle/>
        <a:p>
          <a:endParaRPr lang="en-US"/>
        </a:p>
      </dgm:t>
    </dgm:pt>
    <dgm:pt modelId="{BCEBC02D-68F8-4BCE-B1C6-17F0FAB44B9A}">
      <dgm:prSet/>
      <dgm:spPr/>
      <dgm:t>
        <a:bodyPr/>
        <a:lstStyle/>
        <a:p>
          <a:pPr rtl="0"/>
          <a:r>
            <a:rPr lang="en-US" smtClean="0"/>
            <a:t>Selection </a:t>
          </a:r>
          <a:endParaRPr lang="en-US"/>
        </a:p>
      </dgm:t>
    </dgm:pt>
    <dgm:pt modelId="{FCAFE7A4-BAAF-4C3A-BD2C-DBA6DEDB9BE7}" type="parTrans" cxnId="{35E5DD3E-FEDF-453A-BA02-C4C2BDD0AB60}">
      <dgm:prSet/>
      <dgm:spPr/>
      <dgm:t>
        <a:bodyPr/>
        <a:lstStyle/>
        <a:p>
          <a:endParaRPr lang="en-US"/>
        </a:p>
      </dgm:t>
    </dgm:pt>
    <dgm:pt modelId="{FBAE3081-D567-40CA-8319-766409C0DB44}" type="sibTrans" cxnId="{35E5DD3E-FEDF-453A-BA02-C4C2BDD0AB60}">
      <dgm:prSet/>
      <dgm:spPr/>
      <dgm:t>
        <a:bodyPr/>
        <a:lstStyle/>
        <a:p>
          <a:endParaRPr lang="en-US"/>
        </a:p>
      </dgm:t>
    </dgm:pt>
    <dgm:pt modelId="{4DB0058F-2AC1-4F2D-8374-BF40D7C16524}">
      <dgm:prSet/>
      <dgm:spPr/>
      <dgm:t>
        <a:bodyPr/>
        <a:lstStyle/>
        <a:p>
          <a:pPr rtl="0"/>
          <a:r>
            <a:rPr lang="en-US" smtClean="0"/>
            <a:t>Ethics </a:t>
          </a:r>
          <a:endParaRPr lang="en-US"/>
        </a:p>
      </dgm:t>
    </dgm:pt>
    <dgm:pt modelId="{C81726C1-D6CB-450B-95C9-B4AB23A39323}" type="parTrans" cxnId="{833B7490-81A3-41DF-9B9B-EC541B282E18}">
      <dgm:prSet/>
      <dgm:spPr/>
      <dgm:t>
        <a:bodyPr/>
        <a:lstStyle/>
        <a:p>
          <a:endParaRPr lang="en-US"/>
        </a:p>
      </dgm:t>
    </dgm:pt>
    <dgm:pt modelId="{022CBBE3-525D-4928-9A94-F3D75E9D7E45}" type="sibTrans" cxnId="{833B7490-81A3-41DF-9B9B-EC541B282E18}">
      <dgm:prSet/>
      <dgm:spPr/>
      <dgm:t>
        <a:bodyPr/>
        <a:lstStyle/>
        <a:p>
          <a:endParaRPr lang="en-US"/>
        </a:p>
      </dgm:t>
    </dgm:pt>
    <dgm:pt modelId="{A95A4015-B801-4434-8C1C-3EF21A56365B}">
      <dgm:prSet/>
      <dgm:spPr/>
      <dgm:t>
        <a:bodyPr/>
        <a:lstStyle/>
        <a:p>
          <a:pPr rtl="0"/>
          <a:r>
            <a:rPr lang="en-US" smtClean="0"/>
            <a:t>Resource requirements </a:t>
          </a:r>
          <a:endParaRPr lang="en-US"/>
        </a:p>
      </dgm:t>
    </dgm:pt>
    <dgm:pt modelId="{B7835317-367F-4343-A50A-9BD208412C1B}" type="parTrans" cxnId="{DF6DF5F0-4BA1-45D5-860E-5C5968A2934E}">
      <dgm:prSet/>
      <dgm:spPr/>
      <dgm:t>
        <a:bodyPr/>
        <a:lstStyle/>
        <a:p>
          <a:endParaRPr lang="en-US"/>
        </a:p>
      </dgm:t>
    </dgm:pt>
    <dgm:pt modelId="{45FE8C42-5214-43C4-8D15-4113C24BC43F}" type="sibTrans" cxnId="{DF6DF5F0-4BA1-45D5-860E-5C5968A2934E}">
      <dgm:prSet/>
      <dgm:spPr/>
      <dgm:t>
        <a:bodyPr/>
        <a:lstStyle/>
        <a:p>
          <a:endParaRPr lang="en-US"/>
        </a:p>
      </dgm:t>
    </dgm:pt>
    <dgm:pt modelId="{BB08983A-E8B8-4D07-A514-8D5649CC8221}">
      <dgm:prSet/>
      <dgm:spPr/>
      <dgm:t>
        <a:bodyPr/>
        <a:lstStyle/>
        <a:p>
          <a:r>
            <a:rPr lang="en-US" dirty="0" smtClean="0"/>
            <a:t>Place</a:t>
          </a:r>
          <a:endParaRPr lang="en-US" dirty="0"/>
        </a:p>
      </dgm:t>
    </dgm:pt>
    <dgm:pt modelId="{75D75BE4-9D13-4801-80BF-670F94610886}" type="parTrans" cxnId="{C46C436C-8455-4335-A444-446806AF9727}">
      <dgm:prSet/>
      <dgm:spPr/>
      <dgm:t>
        <a:bodyPr/>
        <a:lstStyle/>
        <a:p>
          <a:endParaRPr lang="en-US"/>
        </a:p>
      </dgm:t>
    </dgm:pt>
    <dgm:pt modelId="{5F8A28A8-6D15-4D78-89C3-DA056946230B}" type="sibTrans" cxnId="{C46C436C-8455-4335-A444-446806AF9727}">
      <dgm:prSet/>
      <dgm:spPr/>
      <dgm:t>
        <a:bodyPr/>
        <a:lstStyle/>
        <a:p>
          <a:endParaRPr lang="en-US"/>
        </a:p>
      </dgm:t>
    </dgm:pt>
    <dgm:pt modelId="{DE8866DD-4F77-4BF3-9F18-C745204CCEDA}">
      <dgm:prSet/>
      <dgm:spPr/>
      <dgm:t>
        <a:bodyPr/>
        <a:lstStyle/>
        <a:p>
          <a:r>
            <a:rPr lang="en-US" dirty="0" smtClean="0"/>
            <a:t>Provider</a:t>
          </a:r>
          <a:endParaRPr lang="en-US" dirty="0"/>
        </a:p>
      </dgm:t>
    </dgm:pt>
    <dgm:pt modelId="{1A044C0B-FD85-494D-8A08-632E6C11E514}" type="parTrans" cxnId="{C0B8DAF4-DC11-41D4-9FCC-88CDE6E6B369}">
      <dgm:prSet/>
      <dgm:spPr/>
      <dgm:t>
        <a:bodyPr/>
        <a:lstStyle/>
        <a:p>
          <a:endParaRPr lang="en-US"/>
        </a:p>
      </dgm:t>
    </dgm:pt>
    <dgm:pt modelId="{3AB2DF21-0CEB-4A52-9A8F-E9BF17E23443}" type="sibTrans" cxnId="{C0B8DAF4-DC11-41D4-9FCC-88CDE6E6B369}">
      <dgm:prSet/>
      <dgm:spPr/>
      <dgm:t>
        <a:bodyPr/>
        <a:lstStyle/>
        <a:p>
          <a:endParaRPr lang="en-US"/>
        </a:p>
      </dgm:t>
    </dgm:pt>
    <dgm:pt modelId="{8AA5F20B-FEF5-48E7-861B-FE758BAA34D1}">
      <dgm:prSet/>
      <dgm:spPr/>
      <dgm:t>
        <a:bodyPr/>
        <a:lstStyle/>
        <a:p>
          <a:r>
            <a:rPr lang="en-US" dirty="0" smtClean="0"/>
            <a:t>Scale</a:t>
          </a:r>
          <a:endParaRPr lang="en-US" dirty="0"/>
        </a:p>
      </dgm:t>
    </dgm:pt>
    <dgm:pt modelId="{C12E2B12-6AE6-4C53-A349-589B47C3CB14}" type="parTrans" cxnId="{D1573C43-A1E8-4BF2-9B44-83AD2A9D6E13}">
      <dgm:prSet/>
      <dgm:spPr/>
      <dgm:t>
        <a:bodyPr/>
        <a:lstStyle/>
        <a:p>
          <a:endParaRPr lang="en-US"/>
        </a:p>
      </dgm:t>
    </dgm:pt>
    <dgm:pt modelId="{0B033507-2668-42D2-81C1-05D8C55EFFFB}" type="sibTrans" cxnId="{D1573C43-A1E8-4BF2-9B44-83AD2A9D6E13}">
      <dgm:prSet/>
      <dgm:spPr/>
      <dgm:t>
        <a:bodyPr/>
        <a:lstStyle/>
        <a:p>
          <a:endParaRPr lang="en-US"/>
        </a:p>
      </dgm:t>
    </dgm:pt>
    <dgm:pt modelId="{8CB59B95-3F27-4C51-A304-C6A0FF08773D}">
      <dgm:prSet/>
      <dgm:spPr/>
      <dgm:t>
        <a:bodyPr/>
        <a:lstStyle/>
        <a:p>
          <a:r>
            <a:rPr lang="en-US" dirty="0" smtClean="0"/>
            <a:t>Interventions</a:t>
          </a:r>
          <a:endParaRPr lang="en-US" dirty="0"/>
        </a:p>
      </dgm:t>
    </dgm:pt>
    <dgm:pt modelId="{A11E2FA1-77F8-46E4-BB43-57492F3CB4CE}" type="parTrans" cxnId="{F86094B0-390E-4E68-853B-98058D9D21D5}">
      <dgm:prSet/>
      <dgm:spPr/>
      <dgm:t>
        <a:bodyPr/>
        <a:lstStyle/>
        <a:p>
          <a:endParaRPr lang="en-US"/>
        </a:p>
      </dgm:t>
    </dgm:pt>
    <dgm:pt modelId="{33A7022E-9447-4D54-9674-9A106B307FDC}" type="sibTrans" cxnId="{F86094B0-390E-4E68-853B-98058D9D21D5}">
      <dgm:prSet/>
      <dgm:spPr/>
      <dgm:t>
        <a:bodyPr/>
        <a:lstStyle/>
        <a:p>
          <a:endParaRPr lang="en-US"/>
        </a:p>
      </dgm:t>
    </dgm:pt>
    <dgm:pt modelId="{FAF4FCDF-1CF4-42B2-8A87-DC055C4A2063}">
      <dgm:prSet/>
      <dgm:spPr/>
      <dgm:t>
        <a:bodyPr/>
        <a:lstStyle/>
        <a:p>
          <a:r>
            <a:rPr lang="en-US" dirty="0" smtClean="0"/>
            <a:t>Outcomes</a:t>
          </a:r>
          <a:endParaRPr lang="en-US" dirty="0"/>
        </a:p>
      </dgm:t>
    </dgm:pt>
    <dgm:pt modelId="{85537FF0-1CDD-4646-98C1-532D0E348418}" type="parTrans" cxnId="{B5E4CBC5-66EB-4B6E-A5A7-204DF541B6C4}">
      <dgm:prSet/>
      <dgm:spPr/>
      <dgm:t>
        <a:bodyPr/>
        <a:lstStyle/>
        <a:p>
          <a:endParaRPr lang="en-US"/>
        </a:p>
      </dgm:t>
    </dgm:pt>
    <dgm:pt modelId="{EA9A9A4E-A458-4346-8BED-6BD17672167E}" type="sibTrans" cxnId="{B5E4CBC5-66EB-4B6E-A5A7-204DF541B6C4}">
      <dgm:prSet/>
      <dgm:spPr/>
      <dgm:t>
        <a:bodyPr/>
        <a:lstStyle/>
        <a:p>
          <a:endParaRPr lang="en-US"/>
        </a:p>
      </dgm:t>
    </dgm:pt>
    <dgm:pt modelId="{9D5FD906-C406-414D-B665-1B4CA96706D5}">
      <dgm:prSet/>
      <dgm:spPr/>
      <dgm:t>
        <a:bodyPr/>
        <a:lstStyle/>
        <a:p>
          <a:r>
            <a:rPr lang="en-US" dirty="0" smtClean="0"/>
            <a:t>Confirmation bias</a:t>
          </a:r>
          <a:endParaRPr lang="en-US" dirty="0"/>
        </a:p>
      </dgm:t>
    </dgm:pt>
    <dgm:pt modelId="{BDEAFABA-298F-4AF6-B653-EBBE21938125}" type="parTrans" cxnId="{6B0D9E47-41C0-486B-A0B3-32DD9A2405A3}">
      <dgm:prSet/>
      <dgm:spPr/>
      <dgm:t>
        <a:bodyPr/>
        <a:lstStyle/>
        <a:p>
          <a:endParaRPr lang="en-US"/>
        </a:p>
      </dgm:t>
    </dgm:pt>
    <dgm:pt modelId="{CBAC04F6-2F99-4C53-A04F-B38B36E06E7D}" type="sibTrans" cxnId="{6B0D9E47-41C0-486B-A0B3-32DD9A2405A3}">
      <dgm:prSet/>
      <dgm:spPr/>
      <dgm:t>
        <a:bodyPr/>
        <a:lstStyle/>
        <a:p>
          <a:endParaRPr lang="en-US"/>
        </a:p>
      </dgm:t>
    </dgm:pt>
    <dgm:pt modelId="{42626763-463C-4FE1-AED0-20A8580E1AC8}">
      <dgm:prSet/>
      <dgm:spPr/>
      <dgm:t>
        <a:bodyPr/>
        <a:lstStyle/>
        <a:p>
          <a:r>
            <a:rPr lang="en-US" dirty="0" smtClean="0"/>
            <a:t>Local information</a:t>
          </a:r>
          <a:endParaRPr lang="en-US" dirty="0"/>
        </a:p>
      </dgm:t>
    </dgm:pt>
    <dgm:pt modelId="{FC6DD048-3595-4C54-8C91-0E9139EFE7D5}" type="parTrans" cxnId="{B37C1F8D-973B-48B6-8060-42BADDAF745B}">
      <dgm:prSet/>
      <dgm:spPr/>
      <dgm:t>
        <a:bodyPr/>
        <a:lstStyle/>
        <a:p>
          <a:endParaRPr lang="en-US"/>
        </a:p>
      </dgm:t>
    </dgm:pt>
    <dgm:pt modelId="{CF55F00F-9208-4A68-B047-3C0C3512821B}" type="sibTrans" cxnId="{B37C1F8D-973B-48B6-8060-42BADDAF745B}">
      <dgm:prSet/>
      <dgm:spPr/>
      <dgm:t>
        <a:bodyPr/>
        <a:lstStyle/>
        <a:p>
          <a:endParaRPr lang="en-US"/>
        </a:p>
      </dgm:t>
    </dgm:pt>
    <dgm:pt modelId="{62481BF8-6ADC-4712-B8C5-FEFA76F6226A}">
      <dgm:prSet/>
      <dgm:spPr/>
      <dgm:t>
        <a:bodyPr/>
        <a:lstStyle/>
        <a:p>
          <a:r>
            <a:rPr lang="en-US" dirty="0" smtClean="0"/>
            <a:t>Preliminary results</a:t>
          </a:r>
          <a:endParaRPr lang="en-US" dirty="0"/>
        </a:p>
      </dgm:t>
    </dgm:pt>
    <dgm:pt modelId="{937EFAD2-8464-47B1-94CB-FE87FC588622}" type="parTrans" cxnId="{01F0F4D1-C6DE-4C12-AA61-CF7EBD8358A1}">
      <dgm:prSet/>
      <dgm:spPr/>
      <dgm:t>
        <a:bodyPr/>
        <a:lstStyle/>
        <a:p>
          <a:endParaRPr lang="en-US"/>
        </a:p>
      </dgm:t>
    </dgm:pt>
    <dgm:pt modelId="{4C96CC89-AA44-44BC-81FF-1AC421021621}" type="sibTrans" cxnId="{01F0F4D1-C6DE-4C12-AA61-CF7EBD8358A1}">
      <dgm:prSet/>
      <dgm:spPr/>
      <dgm:t>
        <a:bodyPr/>
        <a:lstStyle/>
        <a:p>
          <a:endParaRPr lang="en-US"/>
        </a:p>
      </dgm:t>
    </dgm:pt>
    <dgm:pt modelId="{005878E1-0C69-40BA-A99F-9E0944E98ECC}">
      <dgm:prSet/>
      <dgm:spPr/>
      <dgm:t>
        <a:bodyPr/>
        <a:lstStyle/>
        <a:p>
          <a:r>
            <a:rPr lang="en-US" dirty="0" smtClean="0"/>
            <a:t>Control group</a:t>
          </a:r>
          <a:endParaRPr lang="en-US" dirty="0"/>
        </a:p>
      </dgm:t>
    </dgm:pt>
    <dgm:pt modelId="{4C4AA7F8-92F7-42B4-A1EC-7A00AC9E7EAA}" type="parTrans" cxnId="{130ACF65-1E08-41A8-BFB9-68EBA35E78DF}">
      <dgm:prSet/>
      <dgm:spPr/>
      <dgm:t>
        <a:bodyPr/>
        <a:lstStyle/>
        <a:p>
          <a:endParaRPr lang="en-US"/>
        </a:p>
      </dgm:t>
    </dgm:pt>
    <dgm:pt modelId="{56CABFBA-1757-4F8C-B0BE-0EDC86E08C0B}" type="sibTrans" cxnId="{130ACF65-1E08-41A8-BFB9-68EBA35E78DF}">
      <dgm:prSet/>
      <dgm:spPr/>
      <dgm:t>
        <a:bodyPr/>
        <a:lstStyle/>
        <a:p>
          <a:endParaRPr lang="en-US"/>
        </a:p>
      </dgm:t>
    </dgm:pt>
    <dgm:pt modelId="{65FBE079-30C0-4660-A2A2-5956EA9D846E}">
      <dgm:prSet/>
      <dgm:spPr/>
      <dgm:t>
        <a:bodyPr/>
        <a:lstStyle/>
        <a:p>
          <a:r>
            <a:rPr lang="en-US" dirty="0" smtClean="0"/>
            <a:t>Planning</a:t>
          </a:r>
          <a:endParaRPr lang="en-US" dirty="0"/>
        </a:p>
      </dgm:t>
    </dgm:pt>
    <dgm:pt modelId="{171ADF38-B39E-42A4-9E8B-C3BF03A5FF6B}" type="parTrans" cxnId="{D8694E86-79EA-4195-B515-70294A54C160}">
      <dgm:prSet/>
      <dgm:spPr/>
      <dgm:t>
        <a:bodyPr/>
        <a:lstStyle/>
        <a:p>
          <a:endParaRPr lang="en-US"/>
        </a:p>
      </dgm:t>
    </dgm:pt>
    <dgm:pt modelId="{5DD2C826-BA26-4A24-8ED4-69FC1CF91E41}" type="sibTrans" cxnId="{D8694E86-79EA-4195-B515-70294A54C160}">
      <dgm:prSet/>
      <dgm:spPr/>
      <dgm:t>
        <a:bodyPr/>
        <a:lstStyle/>
        <a:p>
          <a:endParaRPr lang="en-US"/>
        </a:p>
      </dgm:t>
    </dgm:pt>
    <dgm:pt modelId="{D47D8AF1-EC47-42B2-8BCC-7B8A3BE9DE44}">
      <dgm:prSet/>
      <dgm:spPr/>
      <dgm:t>
        <a:bodyPr/>
        <a:lstStyle/>
        <a:p>
          <a:r>
            <a:rPr lang="en-US" dirty="0" smtClean="0"/>
            <a:t>Time</a:t>
          </a:r>
          <a:endParaRPr lang="en-US" dirty="0"/>
        </a:p>
      </dgm:t>
    </dgm:pt>
    <dgm:pt modelId="{947A6E9B-9505-4F93-8FCC-1B8B66770F89}" type="parTrans" cxnId="{DB43F3C0-9840-495C-AC30-24E6DFFD4344}">
      <dgm:prSet/>
      <dgm:spPr/>
      <dgm:t>
        <a:bodyPr/>
        <a:lstStyle/>
        <a:p>
          <a:endParaRPr lang="en-US"/>
        </a:p>
      </dgm:t>
    </dgm:pt>
    <dgm:pt modelId="{348D66D7-0D05-44B6-9167-EDB3D35CA713}" type="sibTrans" cxnId="{DB43F3C0-9840-495C-AC30-24E6DFFD4344}">
      <dgm:prSet/>
      <dgm:spPr/>
      <dgm:t>
        <a:bodyPr/>
        <a:lstStyle/>
        <a:p>
          <a:endParaRPr lang="en-US"/>
        </a:p>
      </dgm:t>
    </dgm:pt>
    <dgm:pt modelId="{8F868513-CD93-4099-84E4-73392A24028E}">
      <dgm:prSet/>
      <dgm:spPr/>
      <dgm:t>
        <a:bodyPr/>
        <a:lstStyle/>
        <a:p>
          <a:r>
            <a:rPr lang="en-US" dirty="0" smtClean="0"/>
            <a:t>Skills</a:t>
          </a:r>
          <a:endParaRPr lang="en-US" dirty="0"/>
        </a:p>
      </dgm:t>
    </dgm:pt>
    <dgm:pt modelId="{E585C6CF-394E-4377-BF65-7D48D1ED5C32}" type="parTrans" cxnId="{217D01AD-935B-4C9A-AAB7-FF430E8B7576}">
      <dgm:prSet/>
      <dgm:spPr/>
      <dgm:t>
        <a:bodyPr/>
        <a:lstStyle/>
        <a:p>
          <a:endParaRPr lang="en-US"/>
        </a:p>
      </dgm:t>
    </dgm:pt>
    <dgm:pt modelId="{61C879F7-DBD3-42E4-B34D-F41F7AD4CAC4}" type="sibTrans" cxnId="{217D01AD-935B-4C9A-AAB7-FF430E8B7576}">
      <dgm:prSet/>
      <dgm:spPr/>
      <dgm:t>
        <a:bodyPr/>
        <a:lstStyle/>
        <a:p>
          <a:endParaRPr lang="en-US"/>
        </a:p>
      </dgm:t>
    </dgm:pt>
    <dgm:pt modelId="{FEDCD602-A3BA-42EF-8CE6-83664468283A}" type="pres">
      <dgm:prSet presAssocID="{14FB96FB-8EBE-4DC5-A911-68EE578B3C6A}" presName="Name0" presStyleCnt="0">
        <dgm:presLayoutVars>
          <dgm:dir/>
          <dgm:animLvl val="lvl"/>
          <dgm:resizeHandles val="exact"/>
        </dgm:presLayoutVars>
      </dgm:prSet>
      <dgm:spPr/>
      <dgm:t>
        <a:bodyPr/>
        <a:lstStyle/>
        <a:p>
          <a:endParaRPr lang="en-US"/>
        </a:p>
      </dgm:t>
    </dgm:pt>
    <dgm:pt modelId="{81FE307D-6381-4622-AB60-61D9A4C72B73}" type="pres">
      <dgm:prSet presAssocID="{B415B3DD-CA0E-4015-A0EC-3FF4CA3AE209}" presName="composite" presStyleCnt="0"/>
      <dgm:spPr/>
    </dgm:pt>
    <dgm:pt modelId="{58364514-8DD5-4113-9702-63D667D0EB5F}" type="pres">
      <dgm:prSet presAssocID="{B415B3DD-CA0E-4015-A0EC-3FF4CA3AE209}" presName="parTx" presStyleLbl="alignNode1" presStyleIdx="0" presStyleCnt="4">
        <dgm:presLayoutVars>
          <dgm:chMax val="0"/>
          <dgm:chPref val="0"/>
          <dgm:bulletEnabled val="1"/>
        </dgm:presLayoutVars>
      </dgm:prSet>
      <dgm:spPr/>
      <dgm:t>
        <a:bodyPr/>
        <a:lstStyle/>
        <a:p>
          <a:endParaRPr lang="en-US"/>
        </a:p>
      </dgm:t>
    </dgm:pt>
    <dgm:pt modelId="{0E5F380E-3B56-4E91-A094-38E84101C51F}" type="pres">
      <dgm:prSet presAssocID="{B415B3DD-CA0E-4015-A0EC-3FF4CA3AE209}" presName="desTx" presStyleLbl="alignAccFollowNode1" presStyleIdx="0" presStyleCnt="4">
        <dgm:presLayoutVars>
          <dgm:bulletEnabled val="1"/>
        </dgm:presLayoutVars>
      </dgm:prSet>
      <dgm:spPr/>
      <dgm:t>
        <a:bodyPr/>
        <a:lstStyle/>
        <a:p>
          <a:endParaRPr lang="en-US"/>
        </a:p>
      </dgm:t>
    </dgm:pt>
    <dgm:pt modelId="{7E28450D-12E3-42C6-B84E-BB5AD420633E}" type="pres">
      <dgm:prSet presAssocID="{3DC9B3FA-3557-4548-AF54-084D71660512}" presName="space" presStyleCnt="0"/>
      <dgm:spPr/>
    </dgm:pt>
    <dgm:pt modelId="{7D5014AB-3CFF-48D6-BB52-926714CC1A62}" type="pres">
      <dgm:prSet presAssocID="{BCEBC02D-68F8-4BCE-B1C6-17F0FAB44B9A}" presName="composite" presStyleCnt="0"/>
      <dgm:spPr/>
    </dgm:pt>
    <dgm:pt modelId="{FBE63C9B-16AB-40FD-B4BA-34ED5BB27109}" type="pres">
      <dgm:prSet presAssocID="{BCEBC02D-68F8-4BCE-B1C6-17F0FAB44B9A}" presName="parTx" presStyleLbl="alignNode1" presStyleIdx="1" presStyleCnt="4">
        <dgm:presLayoutVars>
          <dgm:chMax val="0"/>
          <dgm:chPref val="0"/>
          <dgm:bulletEnabled val="1"/>
        </dgm:presLayoutVars>
      </dgm:prSet>
      <dgm:spPr/>
      <dgm:t>
        <a:bodyPr/>
        <a:lstStyle/>
        <a:p>
          <a:endParaRPr lang="en-US"/>
        </a:p>
      </dgm:t>
    </dgm:pt>
    <dgm:pt modelId="{5094E36A-C58A-4B78-BCD4-09ECB4E10BA3}" type="pres">
      <dgm:prSet presAssocID="{BCEBC02D-68F8-4BCE-B1C6-17F0FAB44B9A}" presName="desTx" presStyleLbl="alignAccFollowNode1" presStyleIdx="1" presStyleCnt="4">
        <dgm:presLayoutVars>
          <dgm:bulletEnabled val="1"/>
        </dgm:presLayoutVars>
      </dgm:prSet>
      <dgm:spPr/>
      <dgm:t>
        <a:bodyPr/>
        <a:lstStyle/>
        <a:p>
          <a:endParaRPr lang="en-US"/>
        </a:p>
      </dgm:t>
    </dgm:pt>
    <dgm:pt modelId="{26F5B317-833A-4DA1-8D22-8E77F3F1D926}" type="pres">
      <dgm:prSet presAssocID="{FBAE3081-D567-40CA-8319-766409C0DB44}" presName="space" presStyleCnt="0"/>
      <dgm:spPr/>
    </dgm:pt>
    <dgm:pt modelId="{B3996A92-CBAC-45D3-AF09-613AA957D621}" type="pres">
      <dgm:prSet presAssocID="{4DB0058F-2AC1-4F2D-8374-BF40D7C16524}" presName="composite" presStyleCnt="0"/>
      <dgm:spPr/>
    </dgm:pt>
    <dgm:pt modelId="{24FD7134-A4A5-4562-866B-2326D827D264}" type="pres">
      <dgm:prSet presAssocID="{4DB0058F-2AC1-4F2D-8374-BF40D7C16524}" presName="parTx" presStyleLbl="alignNode1" presStyleIdx="2" presStyleCnt="4">
        <dgm:presLayoutVars>
          <dgm:chMax val="0"/>
          <dgm:chPref val="0"/>
          <dgm:bulletEnabled val="1"/>
        </dgm:presLayoutVars>
      </dgm:prSet>
      <dgm:spPr/>
      <dgm:t>
        <a:bodyPr/>
        <a:lstStyle/>
        <a:p>
          <a:endParaRPr lang="en-US"/>
        </a:p>
      </dgm:t>
    </dgm:pt>
    <dgm:pt modelId="{97C75B95-1991-4481-BC3B-315CE8406162}" type="pres">
      <dgm:prSet presAssocID="{4DB0058F-2AC1-4F2D-8374-BF40D7C16524}" presName="desTx" presStyleLbl="alignAccFollowNode1" presStyleIdx="2" presStyleCnt="4">
        <dgm:presLayoutVars>
          <dgm:bulletEnabled val="1"/>
        </dgm:presLayoutVars>
      </dgm:prSet>
      <dgm:spPr/>
      <dgm:t>
        <a:bodyPr/>
        <a:lstStyle/>
        <a:p>
          <a:endParaRPr lang="en-US"/>
        </a:p>
      </dgm:t>
    </dgm:pt>
    <dgm:pt modelId="{F6557718-4E5C-45E7-BCD7-4B01B2D16293}" type="pres">
      <dgm:prSet presAssocID="{022CBBE3-525D-4928-9A94-F3D75E9D7E45}" presName="space" presStyleCnt="0"/>
      <dgm:spPr/>
    </dgm:pt>
    <dgm:pt modelId="{4E307AE8-FBFA-4718-8117-80824BEF9F67}" type="pres">
      <dgm:prSet presAssocID="{A95A4015-B801-4434-8C1C-3EF21A56365B}" presName="composite" presStyleCnt="0"/>
      <dgm:spPr/>
    </dgm:pt>
    <dgm:pt modelId="{2704870D-8E8D-4349-8AD4-4B438CE83159}" type="pres">
      <dgm:prSet presAssocID="{A95A4015-B801-4434-8C1C-3EF21A56365B}" presName="parTx" presStyleLbl="alignNode1" presStyleIdx="3" presStyleCnt="4">
        <dgm:presLayoutVars>
          <dgm:chMax val="0"/>
          <dgm:chPref val="0"/>
          <dgm:bulletEnabled val="1"/>
        </dgm:presLayoutVars>
      </dgm:prSet>
      <dgm:spPr/>
      <dgm:t>
        <a:bodyPr/>
        <a:lstStyle/>
        <a:p>
          <a:endParaRPr lang="en-US"/>
        </a:p>
      </dgm:t>
    </dgm:pt>
    <dgm:pt modelId="{BBD9C931-1452-4B9C-B7FC-B6EA77E6D885}" type="pres">
      <dgm:prSet presAssocID="{A95A4015-B801-4434-8C1C-3EF21A56365B}" presName="desTx" presStyleLbl="alignAccFollowNode1" presStyleIdx="3" presStyleCnt="4">
        <dgm:presLayoutVars>
          <dgm:bulletEnabled val="1"/>
        </dgm:presLayoutVars>
      </dgm:prSet>
      <dgm:spPr/>
      <dgm:t>
        <a:bodyPr/>
        <a:lstStyle/>
        <a:p>
          <a:endParaRPr lang="en-US"/>
        </a:p>
      </dgm:t>
    </dgm:pt>
  </dgm:ptLst>
  <dgm:cxnLst>
    <dgm:cxn modelId="{D8694E86-79EA-4195-B515-70294A54C160}" srcId="{A95A4015-B801-4434-8C1C-3EF21A56365B}" destId="{65FBE079-30C0-4660-A2A2-5956EA9D846E}" srcOrd="0" destOrd="0" parTransId="{171ADF38-B39E-42A4-9E8B-C3BF03A5FF6B}" sibTransId="{5DD2C826-BA26-4A24-8ED4-69FC1CF91E41}"/>
    <dgm:cxn modelId="{C49F0627-F4B0-49E2-81F2-7CA84751CF7F}" type="presOf" srcId="{14FB96FB-8EBE-4DC5-A911-68EE578B3C6A}" destId="{FEDCD602-A3BA-42EF-8CE6-83664468283A}" srcOrd="0" destOrd="0" presId="urn:microsoft.com/office/officeart/2005/8/layout/hList1"/>
    <dgm:cxn modelId="{A1C503A9-5D96-4E36-AE31-20A4D7DF9BA9}" type="presOf" srcId="{BB08983A-E8B8-4D07-A514-8D5649CC8221}" destId="{0E5F380E-3B56-4E91-A094-38E84101C51F}" srcOrd="0" destOrd="0" presId="urn:microsoft.com/office/officeart/2005/8/layout/hList1"/>
    <dgm:cxn modelId="{C0B8DAF4-DC11-41D4-9FCC-88CDE6E6B369}" srcId="{B415B3DD-CA0E-4015-A0EC-3FF4CA3AE209}" destId="{DE8866DD-4F77-4BF3-9F18-C745204CCEDA}" srcOrd="1" destOrd="0" parTransId="{1A044C0B-FD85-494D-8A08-632E6C11E514}" sibTransId="{3AB2DF21-0CEB-4A52-9A8F-E9BF17E23443}"/>
    <dgm:cxn modelId="{515455D2-EE44-47D6-8C03-931A9620AC56}" type="presOf" srcId="{8F868513-CD93-4099-84E4-73392A24028E}" destId="{BBD9C931-1452-4B9C-B7FC-B6EA77E6D885}" srcOrd="0" destOrd="2" presId="urn:microsoft.com/office/officeart/2005/8/layout/hList1"/>
    <dgm:cxn modelId="{F6B4BAD4-D0F0-4D4B-A018-BADDEE24DADB}" type="presOf" srcId="{BCEBC02D-68F8-4BCE-B1C6-17F0FAB44B9A}" destId="{FBE63C9B-16AB-40FD-B4BA-34ED5BB27109}" srcOrd="0" destOrd="0" presId="urn:microsoft.com/office/officeart/2005/8/layout/hList1"/>
    <dgm:cxn modelId="{B5E4CBC5-66EB-4B6E-A5A7-204DF541B6C4}" srcId="{BCEBC02D-68F8-4BCE-B1C6-17F0FAB44B9A}" destId="{FAF4FCDF-1CF4-42B2-8A87-DC055C4A2063}" srcOrd="1" destOrd="0" parTransId="{85537FF0-1CDD-4646-98C1-532D0E348418}" sibTransId="{EA9A9A4E-A458-4346-8BED-6BD17672167E}"/>
    <dgm:cxn modelId="{B37C1F8D-973B-48B6-8060-42BADDAF745B}" srcId="{4DB0058F-2AC1-4F2D-8374-BF40D7C16524}" destId="{42626763-463C-4FE1-AED0-20A8580E1AC8}" srcOrd="0" destOrd="0" parTransId="{FC6DD048-3595-4C54-8C91-0E9139EFE7D5}" sibTransId="{CF55F00F-9208-4A68-B047-3C0C3512821B}"/>
    <dgm:cxn modelId="{217D01AD-935B-4C9A-AAB7-FF430E8B7576}" srcId="{A95A4015-B801-4434-8C1C-3EF21A56365B}" destId="{8F868513-CD93-4099-84E4-73392A24028E}" srcOrd="2" destOrd="0" parTransId="{E585C6CF-394E-4377-BF65-7D48D1ED5C32}" sibTransId="{61C879F7-DBD3-42E4-B34D-F41F7AD4CAC4}"/>
    <dgm:cxn modelId="{C21409FA-DB0E-47EC-86EC-DCB15ABF47EF}" type="presOf" srcId="{42626763-463C-4FE1-AED0-20A8580E1AC8}" destId="{97C75B95-1991-4481-BC3B-315CE8406162}" srcOrd="0" destOrd="0" presId="urn:microsoft.com/office/officeart/2005/8/layout/hList1"/>
    <dgm:cxn modelId="{CA3CAEEF-CFA4-46E1-8735-CDC82DB5AECD}" type="presOf" srcId="{8CB59B95-3F27-4C51-A304-C6A0FF08773D}" destId="{5094E36A-C58A-4B78-BCD4-09ECB4E10BA3}" srcOrd="0" destOrd="0" presId="urn:microsoft.com/office/officeart/2005/8/layout/hList1"/>
    <dgm:cxn modelId="{9379BE95-6AB6-40F4-A768-98E05E6EC285}" type="presOf" srcId="{D47D8AF1-EC47-42B2-8BCC-7B8A3BE9DE44}" destId="{BBD9C931-1452-4B9C-B7FC-B6EA77E6D885}" srcOrd="0" destOrd="1" presId="urn:microsoft.com/office/officeart/2005/8/layout/hList1"/>
    <dgm:cxn modelId="{0C74FB77-85CA-41FB-8285-EE09F3ADF06A}" type="presOf" srcId="{FAF4FCDF-1CF4-42B2-8A87-DC055C4A2063}" destId="{5094E36A-C58A-4B78-BCD4-09ECB4E10BA3}" srcOrd="0" destOrd="1" presId="urn:microsoft.com/office/officeart/2005/8/layout/hList1"/>
    <dgm:cxn modelId="{2664A5E6-1815-4B93-81C8-4D6D2D8F690E}" type="presOf" srcId="{9D5FD906-C406-414D-B665-1B4CA96706D5}" destId="{5094E36A-C58A-4B78-BCD4-09ECB4E10BA3}" srcOrd="0" destOrd="2" presId="urn:microsoft.com/office/officeart/2005/8/layout/hList1"/>
    <dgm:cxn modelId="{8876D1C7-61B0-4881-A15C-164F30689EB6}" type="presOf" srcId="{65FBE079-30C0-4660-A2A2-5956EA9D846E}" destId="{BBD9C931-1452-4B9C-B7FC-B6EA77E6D885}" srcOrd="0" destOrd="0" presId="urn:microsoft.com/office/officeart/2005/8/layout/hList1"/>
    <dgm:cxn modelId="{0D9DD791-676E-408B-A0B5-564C1F04A7F6}" type="presOf" srcId="{8AA5F20B-FEF5-48E7-861B-FE758BAA34D1}" destId="{0E5F380E-3B56-4E91-A094-38E84101C51F}" srcOrd="0" destOrd="2" presId="urn:microsoft.com/office/officeart/2005/8/layout/hList1"/>
    <dgm:cxn modelId="{DF6DF5F0-4BA1-45D5-860E-5C5968A2934E}" srcId="{14FB96FB-8EBE-4DC5-A911-68EE578B3C6A}" destId="{A95A4015-B801-4434-8C1C-3EF21A56365B}" srcOrd="3" destOrd="0" parTransId="{B7835317-367F-4343-A50A-9BD208412C1B}" sibTransId="{45FE8C42-5214-43C4-8D15-4113C24BC43F}"/>
    <dgm:cxn modelId="{DB43F3C0-9840-495C-AC30-24E6DFFD4344}" srcId="{A95A4015-B801-4434-8C1C-3EF21A56365B}" destId="{D47D8AF1-EC47-42B2-8BCC-7B8A3BE9DE44}" srcOrd="1" destOrd="0" parTransId="{947A6E9B-9505-4F93-8FCC-1B8B66770F89}" sibTransId="{348D66D7-0D05-44B6-9167-EDB3D35CA713}"/>
    <dgm:cxn modelId="{A7507852-4CF5-4578-A7A0-DFA015B762FE}" type="presOf" srcId="{4DB0058F-2AC1-4F2D-8374-BF40D7C16524}" destId="{24FD7134-A4A5-4562-866B-2326D827D264}" srcOrd="0" destOrd="0" presId="urn:microsoft.com/office/officeart/2005/8/layout/hList1"/>
    <dgm:cxn modelId="{6B0D9E47-41C0-486B-A0B3-32DD9A2405A3}" srcId="{BCEBC02D-68F8-4BCE-B1C6-17F0FAB44B9A}" destId="{9D5FD906-C406-414D-B665-1B4CA96706D5}" srcOrd="2" destOrd="0" parTransId="{BDEAFABA-298F-4AF6-B653-EBBE21938125}" sibTransId="{CBAC04F6-2F99-4C53-A04F-B38B36E06E7D}"/>
    <dgm:cxn modelId="{91416FE7-FA3A-4BCB-AD53-AC56EBC9921F}" type="presOf" srcId="{DE8866DD-4F77-4BF3-9F18-C745204CCEDA}" destId="{0E5F380E-3B56-4E91-A094-38E84101C51F}" srcOrd="0" destOrd="1" presId="urn:microsoft.com/office/officeart/2005/8/layout/hList1"/>
    <dgm:cxn modelId="{01F0F4D1-C6DE-4C12-AA61-CF7EBD8358A1}" srcId="{4DB0058F-2AC1-4F2D-8374-BF40D7C16524}" destId="{62481BF8-6ADC-4712-B8C5-FEFA76F6226A}" srcOrd="1" destOrd="0" parTransId="{937EFAD2-8464-47B1-94CB-FE87FC588622}" sibTransId="{4C96CC89-AA44-44BC-81FF-1AC421021621}"/>
    <dgm:cxn modelId="{35E5DD3E-FEDF-453A-BA02-C4C2BDD0AB60}" srcId="{14FB96FB-8EBE-4DC5-A911-68EE578B3C6A}" destId="{BCEBC02D-68F8-4BCE-B1C6-17F0FAB44B9A}" srcOrd="1" destOrd="0" parTransId="{FCAFE7A4-BAAF-4C3A-BD2C-DBA6DEDB9BE7}" sibTransId="{FBAE3081-D567-40CA-8319-766409C0DB44}"/>
    <dgm:cxn modelId="{D1573C43-A1E8-4BF2-9B44-83AD2A9D6E13}" srcId="{B415B3DD-CA0E-4015-A0EC-3FF4CA3AE209}" destId="{8AA5F20B-FEF5-48E7-861B-FE758BAA34D1}" srcOrd="2" destOrd="0" parTransId="{C12E2B12-6AE6-4C53-A349-589B47C3CB14}" sibTransId="{0B033507-2668-42D2-81C1-05D8C55EFFFB}"/>
    <dgm:cxn modelId="{130ACF65-1E08-41A8-BFB9-68EBA35E78DF}" srcId="{4DB0058F-2AC1-4F2D-8374-BF40D7C16524}" destId="{005878E1-0C69-40BA-A99F-9E0944E98ECC}" srcOrd="2" destOrd="0" parTransId="{4C4AA7F8-92F7-42B4-A1EC-7A00AC9E7EAA}" sibTransId="{56CABFBA-1757-4F8C-B0BE-0EDC86E08C0B}"/>
    <dgm:cxn modelId="{F86094B0-390E-4E68-853B-98058D9D21D5}" srcId="{BCEBC02D-68F8-4BCE-B1C6-17F0FAB44B9A}" destId="{8CB59B95-3F27-4C51-A304-C6A0FF08773D}" srcOrd="0" destOrd="0" parTransId="{A11E2FA1-77F8-46E4-BB43-57492F3CB4CE}" sibTransId="{33A7022E-9447-4D54-9674-9A106B307FDC}"/>
    <dgm:cxn modelId="{C46C436C-8455-4335-A444-446806AF9727}" srcId="{B415B3DD-CA0E-4015-A0EC-3FF4CA3AE209}" destId="{BB08983A-E8B8-4D07-A514-8D5649CC8221}" srcOrd="0" destOrd="0" parTransId="{75D75BE4-9D13-4801-80BF-670F94610886}" sibTransId="{5F8A28A8-6D15-4D78-89C3-DA056946230B}"/>
    <dgm:cxn modelId="{833B7490-81A3-41DF-9B9B-EC541B282E18}" srcId="{14FB96FB-8EBE-4DC5-A911-68EE578B3C6A}" destId="{4DB0058F-2AC1-4F2D-8374-BF40D7C16524}" srcOrd="2" destOrd="0" parTransId="{C81726C1-D6CB-450B-95C9-B4AB23A39323}" sibTransId="{022CBBE3-525D-4928-9A94-F3D75E9D7E45}"/>
    <dgm:cxn modelId="{87B0A09D-0BF8-4480-809C-0097A464B835}" type="presOf" srcId="{A95A4015-B801-4434-8C1C-3EF21A56365B}" destId="{2704870D-8E8D-4349-8AD4-4B438CE83159}" srcOrd="0" destOrd="0" presId="urn:microsoft.com/office/officeart/2005/8/layout/hList1"/>
    <dgm:cxn modelId="{A7C413BA-92AF-43F5-B194-39EA51A88CCE}" srcId="{14FB96FB-8EBE-4DC5-A911-68EE578B3C6A}" destId="{B415B3DD-CA0E-4015-A0EC-3FF4CA3AE209}" srcOrd="0" destOrd="0" parTransId="{0828BD82-9D98-47FB-BD0B-F1C42FA479C7}" sibTransId="{3DC9B3FA-3557-4548-AF54-084D71660512}"/>
    <dgm:cxn modelId="{754D5C14-62C2-4E65-A561-ECC830BD15FE}" type="presOf" srcId="{B415B3DD-CA0E-4015-A0EC-3FF4CA3AE209}" destId="{58364514-8DD5-4113-9702-63D667D0EB5F}" srcOrd="0" destOrd="0" presId="urn:microsoft.com/office/officeart/2005/8/layout/hList1"/>
    <dgm:cxn modelId="{395B7571-374F-44CA-9E7A-CC6E86147CA7}" type="presOf" srcId="{62481BF8-6ADC-4712-B8C5-FEFA76F6226A}" destId="{97C75B95-1991-4481-BC3B-315CE8406162}" srcOrd="0" destOrd="1" presId="urn:microsoft.com/office/officeart/2005/8/layout/hList1"/>
    <dgm:cxn modelId="{3EF50C72-13E1-4FE7-9D6E-D8BF6C1FE2B7}" type="presOf" srcId="{005878E1-0C69-40BA-A99F-9E0944E98ECC}" destId="{97C75B95-1991-4481-BC3B-315CE8406162}" srcOrd="0" destOrd="2" presId="urn:microsoft.com/office/officeart/2005/8/layout/hList1"/>
    <dgm:cxn modelId="{6B273234-D8A1-4B7C-AFB7-80E1D89154B3}" type="presParOf" srcId="{FEDCD602-A3BA-42EF-8CE6-83664468283A}" destId="{81FE307D-6381-4622-AB60-61D9A4C72B73}" srcOrd="0" destOrd="0" presId="urn:microsoft.com/office/officeart/2005/8/layout/hList1"/>
    <dgm:cxn modelId="{F0A79FC5-C897-48B6-A103-73D83A3AA68F}" type="presParOf" srcId="{81FE307D-6381-4622-AB60-61D9A4C72B73}" destId="{58364514-8DD5-4113-9702-63D667D0EB5F}" srcOrd="0" destOrd="0" presId="urn:microsoft.com/office/officeart/2005/8/layout/hList1"/>
    <dgm:cxn modelId="{E876EFDC-1EE5-4C60-8A5B-C551FDAE8717}" type="presParOf" srcId="{81FE307D-6381-4622-AB60-61D9A4C72B73}" destId="{0E5F380E-3B56-4E91-A094-38E84101C51F}" srcOrd="1" destOrd="0" presId="urn:microsoft.com/office/officeart/2005/8/layout/hList1"/>
    <dgm:cxn modelId="{88B9EC40-F254-4CA7-9CF8-F7E8733BBA41}" type="presParOf" srcId="{FEDCD602-A3BA-42EF-8CE6-83664468283A}" destId="{7E28450D-12E3-42C6-B84E-BB5AD420633E}" srcOrd="1" destOrd="0" presId="urn:microsoft.com/office/officeart/2005/8/layout/hList1"/>
    <dgm:cxn modelId="{551ADD3F-CFAB-47C7-A7D9-FC079F34F04F}" type="presParOf" srcId="{FEDCD602-A3BA-42EF-8CE6-83664468283A}" destId="{7D5014AB-3CFF-48D6-BB52-926714CC1A62}" srcOrd="2" destOrd="0" presId="urn:microsoft.com/office/officeart/2005/8/layout/hList1"/>
    <dgm:cxn modelId="{DCF9626D-52B2-4BF3-AA78-7A0FB5CED588}" type="presParOf" srcId="{7D5014AB-3CFF-48D6-BB52-926714CC1A62}" destId="{FBE63C9B-16AB-40FD-B4BA-34ED5BB27109}" srcOrd="0" destOrd="0" presId="urn:microsoft.com/office/officeart/2005/8/layout/hList1"/>
    <dgm:cxn modelId="{22D07A2D-521C-498B-A984-64B6458A6D8A}" type="presParOf" srcId="{7D5014AB-3CFF-48D6-BB52-926714CC1A62}" destId="{5094E36A-C58A-4B78-BCD4-09ECB4E10BA3}" srcOrd="1" destOrd="0" presId="urn:microsoft.com/office/officeart/2005/8/layout/hList1"/>
    <dgm:cxn modelId="{9E0F9FF5-D7E7-4F78-AA3A-86904E91825E}" type="presParOf" srcId="{FEDCD602-A3BA-42EF-8CE6-83664468283A}" destId="{26F5B317-833A-4DA1-8D22-8E77F3F1D926}" srcOrd="3" destOrd="0" presId="urn:microsoft.com/office/officeart/2005/8/layout/hList1"/>
    <dgm:cxn modelId="{31202FD3-7D64-49F1-93B4-79647E2AED2C}" type="presParOf" srcId="{FEDCD602-A3BA-42EF-8CE6-83664468283A}" destId="{B3996A92-CBAC-45D3-AF09-613AA957D621}" srcOrd="4" destOrd="0" presId="urn:microsoft.com/office/officeart/2005/8/layout/hList1"/>
    <dgm:cxn modelId="{8F973C39-CDCC-4F6D-AA88-EBD94924AB8D}" type="presParOf" srcId="{B3996A92-CBAC-45D3-AF09-613AA957D621}" destId="{24FD7134-A4A5-4562-866B-2326D827D264}" srcOrd="0" destOrd="0" presId="urn:microsoft.com/office/officeart/2005/8/layout/hList1"/>
    <dgm:cxn modelId="{27B3829F-BCB6-4237-99FF-84FF55A22420}" type="presParOf" srcId="{B3996A92-CBAC-45D3-AF09-613AA957D621}" destId="{97C75B95-1991-4481-BC3B-315CE8406162}" srcOrd="1" destOrd="0" presId="urn:microsoft.com/office/officeart/2005/8/layout/hList1"/>
    <dgm:cxn modelId="{14BC1102-D1D6-48B6-ADAE-1588AD1D2388}" type="presParOf" srcId="{FEDCD602-A3BA-42EF-8CE6-83664468283A}" destId="{F6557718-4E5C-45E7-BCD7-4B01B2D16293}" srcOrd="5" destOrd="0" presId="urn:microsoft.com/office/officeart/2005/8/layout/hList1"/>
    <dgm:cxn modelId="{5BDAF15C-FCEF-4F81-8BF5-765B1E17757A}" type="presParOf" srcId="{FEDCD602-A3BA-42EF-8CE6-83664468283A}" destId="{4E307AE8-FBFA-4718-8117-80824BEF9F67}" srcOrd="6" destOrd="0" presId="urn:microsoft.com/office/officeart/2005/8/layout/hList1"/>
    <dgm:cxn modelId="{3EB06C52-C108-47E3-BA78-9CD718B540A8}" type="presParOf" srcId="{4E307AE8-FBFA-4718-8117-80824BEF9F67}" destId="{2704870D-8E8D-4349-8AD4-4B438CE83159}" srcOrd="0" destOrd="0" presId="urn:microsoft.com/office/officeart/2005/8/layout/hList1"/>
    <dgm:cxn modelId="{B89C6C4D-8F01-4F82-BDF1-03E0CB544DCA}" type="presParOf" srcId="{4E307AE8-FBFA-4718-8117-80824BEF9F67}" destId="{BBD9C931-1452-4B9C-B7FC-B6EA77E6D88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C3263D5-4206-4977-B3EF-278773F0D951}"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7D03F8C5-95CB-4398-9F23-41DBCBFE6E23}">
      <dgm:prSet custT="1"/>
      <dgm:spPr/>
      <dgm:t>
        <a:bodyPr/>
        <a:lstStyle/>
        <a:p>
          <a:pPr rtl="0"/>
          <a:r>
            <a:rPr lang="en-US" sz="2400" dirty="0" smtClean="0"/>
            <a:t>Evidence based development policy: Learning for future aid strategy.</a:t>
          </a:r>
          <a:endParaRPr lang="en-US" sz="2400" dirty="0"/>
        </a:p>
      </dgm:t>
    </dgm:pt>
    <dgm:pt modelId="{14B50DF9-A18A-4276-A5B2-D6FBCA201373}" type="parTrans" cxnId="{A1487BC9-F525-486F-9824-FFAFB193EAB1}">
      <dgm:prSet/>
      <dgm:spPr/>
      <dgm:t>
        <a:bodyPr/>
        <a:lstStyle/>
        <a:p>
          <a:endParaRPr lang="en-US"/>
        </a:p>
      </dgm:t>
    </dgm:pt>
    <dgm:pt modelId="{958295CC-BEED-4209-8E42-9ABD3EB9FFEA}" type="sibTrans" cxnId="{A1487BC9-F525-486F-9824-FFAFB193EAB1}">
      <dgm:prSet/>
      <dgm:spPr/>
      <dgm:t>
        <a:bodyPr/>
        <a:lstStyle/>
        <a:p>
          <a:endParaRPr lang="en-US"/>
        </a:p>
      </dgm:t>
    </dgm:pt>
    <dgm:pt modelId="{4D6CA6CD-7BF1-46D7-8FDB-5473348736AB}">
      <dgm:prSet custT="1"/>
      <dgm:spPr/>
      <dgm:t>
        <a:bodyPr/>
        <a:lstStyle/>
        <a:p>
          <a:pPr rtl="0"/>
          <a:r>
            <a:rPr lang="en-US" sz="2000" dirty="0" smtClean="0"/>
            <a:t>Evaluate impact as part of responsibility to evaluate and monitor government spending</a:t>
          </a:r>
          <a:r>
            <a:rPr lang="en-US" sz="2400" dirty="0" smtClean="0"/>
            <a:t>. </a:t>
          </a:r>
          <a:endParaRPr lang="en-US" sz="2400" dirty="0"/>
        </a:p>
      </dgm:t>
    </dgm:pt>
    <dgm:pt modelId="{F44F77FC-9015-4F6E-8BA6-D13D903E7B5B}" type="parTrans" cxnId="{3103A787-114A-4803-A58B-022559DD7C8B}">
      <dgm:prSet/>
      <dgm:spPr/>
      <dgm:t>
        <a:bodyPr/>
        <a:lstStyle/>
        <a:p>
          <a:endParaRPr lang="en-US"/>
        </a:p>
      </dgm:t>
    </dgm:pt>
    <dgm:pt modelId="{D447F5E1-6434-453E-A5DF-8462E345F2C7}" type="sibTrans" cxnId="{3103A787-114A-4803-A58B-022559DD7C8B}">
      <dgm:prSet/>
      <dgm:spPr/>
      <dgm:t>
        <a:bodyPr/>
        <a:lstStyle/>
        <a:p>
          <a:endParaRPr lang="en-US"/>
        </a:p>
      </dgm:t>
    </dgm:pt>
    <dgm:pt modelId="{CF565AC7-8F5C-472B-8D1B-CB1C4B1BD45C}">
      <dgm:prSet/>
      <dgm:spPr/>
      <dgm:t>
        <a:bodyPr/>
        <a:lstStyle/>
        <a:p>
          <a:pPr rtl="0"/>
          <a:r>
            <a:rPr lang="en-US" dirty="0" smtClean="0"/>
            <a:t>The relative importance of strengths and weaknesses discussed above partly depends on this purpose. </a:t>
          </a:r>
          <a:endParaRPr lang="en-US" dirty="0"/>
        </a:p>
      </dgm:t>
    </dgm:pt>
    <dgm:pt modelId="{8D157CD1-8B80-494A-BB07-EEE6FCC0E525}" type="parTrans" cxnId="{79DC91CB-5596-47F3-B371-622A44E81E30}">
      <dgm:prSet/>
      <dgm:spPr/>
      <dgm:t>
        <a:bodyPr/>
        <a:lstStyle/>
        <a:p>
          <a:endParaRPr lang="en-US"/>
        </a:p>
      </dgm:t>
    </dgm:pt>
    <dgm:pt modelId="{6B304EE1-A6CC-48F4-8794-94ABC0189BE5}" type="sibTrans" cxnId="{79DC91CB-5596-47F3-B371-622A44E81E30}">
      <dgm:prSet/>
      <dgm:spPr/>
      <dgm:t>
        <a:bodyPr/>
        <a:lstStyle/>
        <a:p>
          <a:endParaRPr lang="en-US"/>
        </a:p>
      </dgm:t>
    </dgm:pt>
    <dgm:pt modelId="{EAA98773-2723-439E-AB18-012862BEC2F3}" type="pres">
      <dgm:prSet presAssocID="{AC3263D5-4206-4977-B3EF-278773F0D951}" presName="Name0" presStyleCnt="0">
        <dgm:presLayoutVars>
          <dgm:chPref val="3"/>
          <dgm:dir/>
          <dgm:animLvl val="lvl"/>
          <dgm:resizeHandles/>
        </dgm:presLayoutVars>
      </dgm:prSet>
      <dgm:spPr/>
      <dgm:t>
        <a:bodyPr/>
        <a:lstStyle/>
        <a:p>
          <a:endParaRPr lang="en-US"/>
        </a:p>
      </dgm:t>
    </dgm:pt>
    <dgm:pt modelId="{0FCD8C5A-FAC2-4E4E-B6DE-D549D347025F}" type="pres">
      <dgm:prSet presAssocID="{7D03F8C5-95CB-4398-9F23-41DBCBFE6E23}" presName="horFlow" presStyleCnt="0"/>
      <dgm:spPr/>
    </dgm:pt>
    <dgm:pt modelId="{77D521C0-17DA-46D5-970A-0FA9D0F120E1}" type="pres">
      <dgm:prSet presAssocID="{7D03F8C5-95CB-4398-9F23-41DBCBFE6E23}" presName="bigChev" presStyleLbl="node1" presStyleIdx="0" presStyleCnt="3" custScaleX="546816" custScaleY="514412" custLinFactX="-108197" custLinFactY="24959" custLinFactNeighborX="-200000" custLinFactNeighborY="100000"/>
      <dgm:spPr/>
      <dgm:t>
        <a:bodyPr/>
        <a:lstStyle/>
        <a:p>
          <a:endParaRPr lang="en-US"/>
        </a:p>
      </dgm:t>
    </dgm:pt>
    <dgm:pt modelId="{7857504B-8A4E-4097-8E90-E5C6E80AE8A9}" type="pres">
      <dgm:prSet presAssocID="{7D03F8C5-95CB-4398-9F23-41DBCBFE6E23}" presName="vSp" presStyleCnt="0"/>
      <dgm:spPr/>
    </dgm:pt>
    <dgm:pt modelId="{EAF4ECD1-BFF5-4DF0-9196-47076A084714}" type="pres">
      <dgm:prSet presAssocID="{4D6CA6CD-7BF1-46D7-8FDB-5473348736AB}" presName="horFlow" presStyleCnt="0"/>
      <dgm:spPr/>
    </dgm:pt>
    <dgm:pt modelId="{FE1B85D7-176F-46B6-96BC-F313D2F4EB95}" type="pres">
      <dgm:prSet presAssocID="{4D6CA6CD-7BF1-46D7-8FDB-5473348736AB}" presName="bigChev" presStyleLbl="node1" presStyleIdx="1" presStyleCnt="3" custScaleX="569257" custScaleY="534148" custLinFactX="-108003" custLinFactY="156571" custLinFactNeighborX="-200000" custLinFactNeighborY="200000"/>
      <dgm:spPr/>
      <dgm:t>
        <a:bodyPr/>
        <a:lstStyle/>
        <a:p>
          <a:endParaRPr lang="en-US"/>
        </a:p>
      </dgm:t>
    </dgm:pt>
    <dgm:pt modelId="{7348868C-2863-4D01-9E9C-059501C81C4F}" type="pres">
      <dgm:prSet presAssocID="{4D6CA6CD-7BF1-46D7-8FDB-5473348736AB}" presName="vSp" presStyleCnt="0"/>
      <dgm:spPr/>
    </dgm:pt>
    <dgm:pt modelId="{77E4F879-B55F-4277-A778-8EE385776A57}" type="pres">
      <dgm:prSet presAssocID="{CF565AC7-8F5C-472B-8D1B-CB1C4B1BD45C}" presName="horFlow" presStyleCnt="0"/>
      <dgm:spPr/>
    </dgm:pt>
    <dgm:pt modelId="{575A6CBD-84A5-4F1F-A3A2-222EE2DDE6E5}" type="pres">
      <dgm:prSet presAssocID="{CF565AC7-8F5C-472B-8D1B-CB1C4B1BD45C}" presName="bigChev" presStyleLbl="node1" presStyleIdx="2" presStyleCnt="3" custScaleX="463795" custScaleY="427338" custLinFactX="100000" custLinFactY="-200000" custLinFactNeighborX="198369" custLinFactNeighborY="-279465"/>
      <dgm:spPr/>
      <dgm:t>
        <a:bodyPr/>
        <a:lstStyle/>
        <a:p>
          <a:endParaRPr lang="en-US"/>
        </a:p>
      </dgm:t>
    </dgm:pt>
  </dgm:ptLst>
  <dgm:cxnLst>
    <dgm:cxn modelId="{A9DB4CE3-FF31-448C-AE64-DD880520CCC6}" type="presOf" srcId="{CF565AC7-8F5C-472B-8D1B-CB1C4B1BD45C}" destId="{575A6CBD-84A5-4F1F-A3A2-222EE2DDE6E5}" srcOrd="0" destOrd="0" presId="urn:microsoft.com/office/officeart/2005/8/layout/lProcess3"/>
    <dgm:cxn modelId="{79DC91CB-5596-47F3-B371-622A44E81E30}" srcId="{AC3263D5-4206-4977-B3EF-278773F0D951}" destId="{CF565AC7-8F5C-472B-8D1B-CB1C4B1BD45C}" srcOrd="2" destOrd="0" parTransId="{8D157CD1-8B80-494A-BB07-EEE6FCC0E525}" sibTransId="{6B304EE1-A6CC-48F4-8794-94ABC0189BE5}"/>
    <dgm:cxn modelId="{3103A787-114A-4803-A58B-022559DD7C8B}" srcId="{AC3263D5-4206-4977-B3EF-278773F0D951}" destId="{4D6CA6CD-7BF1-46D7-8FDB-5473348736AB}" srcOrd="1" destOrd="0" parTransId="{F44F77FC-9015-4F6E-8BA6-D13D903E7B5B}" sibTransId="{D447F5E1-6434-453E-A5DF-8462E345F2C7}"/>
    <dgm:cxn modelId="{53DCADBA-F2E6-485C-A035-185FE8C3D7FE}" type="presOf" srcId="{7D03F8C5-95CB-4398-9F23-41DBCBFE6E23}" destId="{77D521C0-17DA-46D5-970A-0FA9D0F120E1}" srcOrd="0" destOrd="0" presId="urn:microsoft.com/office/officeart/2005/8/layout/lProcess3"/>
    <dgm:cxn modelId="{7B1D33DE-E5E5-4395-A9DE-E965BF99F3E4}" type="presOf" srcId="{AC3263D5-4206-4977-B3EF-278773F0D951}" destId="{EAA98773-2723-439E-AB18-012862BEC2F3}" srcOrd="0" destOrd="0" presId="urn:microsoft.com/office/officeart/2005/8/layout/lProcess3"/>
    <dgm:cxn modelId="{A1487BC9-F525-486F-9824-FFAFB193EAB1}" srcId="{AC3263D5-4206-4977-B3EF-278773F0D951}" destId="{7D03F8C5-95CB-4398-9F23-41DBCBFE6E23}" srcOrd="0" destOrd="0" parTransId="{14B50DF9-A18A-4276-A5B2-D6FBCA201373}" sibTransId="{958295CC-BEED-4209-8E42-9ABD3EB9FFEA}"/>
    <dgm:cxn modelId="{956CADE3-2CCF-4AEC-9923-07998C9A3457}" type="presOf" srcId="{4D6CA6CD-7BF1-46D7-8FDB-5473348736AB}" destId="{FE1B85D7-176F-46B6-96BC-F313D2F4EB95}" srcOrd="0" destOrd="0" presId="urn:microsoft.com/office/officeart/2005/8/layout/lProcess3"/>
    <dgm:cxn modelId="{D9B49387-A3F7-41B2-B85F-60471694CAA2}" type="presParOf" srcId="{EAA98773-2723-439E-AB18-012862BEC2F3}" destId="{0FCD8C5A-FAC2-4E4E-B6DE-D549D347025F}" srcOrd="0" destOrd="0" presId="urn:microsoft.com/office/officeart/2005/8/layout/lProcess3"/>
    <dgm:cxn modelId="{F0833C54-5D7A-40F7-9753-6A04BA5F2B7D}" type="presParOf" srcId="{0FCD8C5A-FAC2-4E4E-B6DE-D549D347025F}" destId="{77D521C0-17DA-46D5-970A-0FA9D0F120E1}" srcOrd="0" destOrd="0" presId="urn:microsoft.com/office/officeart/2005/8/layout/lProcess3"/>
    <dgm:cxn modelId="{D28B4F2F-301C-430B-8C3B-64CC133FCF8D}" type="presParOf" srcId="{EAA98773-2723-439E-AB18-012862BEC2F3}" destId="{7857504B-8A4E-4097-8E90-E5C6E80AE8A9}" srcOrd="1" destOrd="0" presId="urn:microsoft.com/office/officeart/2005/8/layout/lProcess3"/>
    <dgm:cxn modelId="{A0BE1D56-0D0C-41E7-83D7-DD87E56FD0D7}" type="presParOf" srcId="{EAA98773-2723-439E-AB18-012862BEC2F3}" destId="{EAF4ECD1-BFF5-4DF0-9196-47076A084714}" srcOrd="2" destOrd="0" presId="urn:microsoft.com/office/officeart/2005/8/layout/lProcess3"/>
    <dgm:cxn modelId="{30BB51C7-851D-4456-846E-C4D22B42A01A}" type="presParOf" srcId="{EAF4ECD1-BFF5-4DF0-9196-47076A084714}" destId="{FE1B85D7-176F-46B6-96BC-F313D2F4EB95}" srcOrd="0" destOrd="0" presId="urn:microsoft.com/office/officeart/2005/8/layout/lProcess3"/>
    <dgm:cxn modelId="{3EB012C1-508A-4DA2-97B0-F61B065281C2}" type="presParOf" srcId="{EAA98773-2723-439E-AB18-012862BEC2F3}" destId="{7348868C-2863-4D01-9E9C-059501C81C4F}" srcOrd="3" destOrd="0" presId="urn:microsoft.com/office/officeart/2005/8/layout/lProcess3"/>
    <dgm:cxn modelId="{C23D9B5D-2B8E-49D8-B91A-4B06A0188DDB}" type="presParOf" srcId="{EAA98773-2723-439E-AB18-012862BEC2F3}" destId="{77E4F879-B55F-4277-A778-8EE385776A57}" srcOrd="4" destOrd="0" presId="urn:microsoft.com/office/officeart/2005/8/layout/lProcess3"/>
    <dgm:cxn modelId="{5C135D20-C263-4342-B04C-9FE834D47F25}" type="presParOf" srcId="{77E4F879-B55F-4277-A778-8EE385776A57}" destId="{575A6CBD-84A5-4F1F-A3A2-222EE2DDE6E5}"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61351DB-9B8C-4645-9AD1-E4AD6A13617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5B75208D-09B3-454D-91CB-EAF67753850D}">
      <dgm:prSet/>
      <dgm:spPr/>
      <dgm:t>
        <a:bodyPr/>
        <a:lstStyle/>
        <a:p>
          <a:pPr rtl="0"/>
          <a:r>
            <a:rPr lang="en-US" smtClean="0"/>
            <a:t>Weaknesses in Swedish aid evaluation.</a:t>
          </a:r>
          <a:endParaRPr lang="en-US"/>
        </a:p>
      </dgm:t>
    </dgm:pt>
    <dgm:pt modelId="{73710B3A-2DA5-4CB1-AA98-6FC13CBA8371}" type="parTrans" cxnId="{F22D2691-0DF9-443F-93B6-650318B1C02E}">
      <dgm:prSet/>
      <dgm:spPr/>
      <dgm:t>
        <a:bodyPr/>
        <a:lstStyle/>
        <a:p>
          <a:endParaRPr lang="en-US"/>
        </a:p>
      </dgm:t>
    </dgm:pt>
    <dgm:pt modelId="{0D196319-6567-4B12-983C-EC1CC60B01D0}" type="sibTrans" cxnId="{F22D2691-0DF9-443F-93B6-650318B1C02E}">
      <dgm:prSet/>
      <dgm:spPr/>
      <dgm:t>
        <a:bodyPr/>
        <a:lstStyle/>
        <a:p>
          <a:endParaRPr lang="en-US"/>
        </a:p>
      </dgm:t>
    </dgm:pt>
    <dgm:pt modelId="{FDDF9F48-AE5F-420E-9445-6DA2B484AAA4}">
      <dgm:prSet/>
      <dgm:spPr/>
      <dgm:t>
        <a:bodyPr/>
        <a:lstStyle/>
        <a:p>
          <a:pPr rtl="0"/>
          <a:r>
            <a:rPr lang="en-US" dirty="0" smtClean="0"/>
            <a:t>Imbalance in relative focus on process and impact.</a:t>
          </a:r>
          <a:endParaRPr lang="en-US" dirty="0"/>
        </a:p>
      </dgm:t>
    </dgm:pt>
    <dgm:pt modelId="{3F3E40DF-9778-485E-89A5-FF8995F753A0}" type="parTrans" cxnId="{E37C4664-8FA0-47B2-8592-9820FE6F7786}">
      <dgm:prSet/>
      <dgm:spPr/>
      <dgm:t>
        <a:bodyPr/>
        <a:lstStyle/>
        <a:p>
          <a:endParaRPr lang="en-US"/>
        </a:p>
      </dgm:t>
    </dgm:pt>
    <dgm:pt modelId="{47663F83-7EFF-4296-9003-EA0B858671BA}" type="sibTrans" cxnId="{E37C4664-8FA0-47B2-8592-9820FE6F7786}">
      <dgm:prSet/>
      <dgm:spPr/>
      <dgm:t>
        <a:bodyPr/>
        <a:lstStyle/>
        <a:p>
          <a:endParaRPr lang="en-US"/>
        </a:p>
      </dgm:t>
    </dgm:pt>
    <dgm:pt modelId="{EED8F4B9-4425-4ED4-95CE-151F24DFAB2C}">
      <dgm:prSet/>
      <dgm:spPr/>
      <dgm:t>
        <a:bodyPr/>
        <a:lstStyle/>
        <a:p>
          <a:pPr rtl="0"/>
          <a:r>
            <a:rPr lang="en-US" smtClean="0"/>
            <a:t>Lack of quantitative methods to evaluate impact . </a:t>
          </a:r>
          <a:endParaRPr lang="en-US"/>
        </a:p>
      </dgm:t>
    </dgm:pt>
    <dgm:pt modelId="{F968932D-98C4-4BEF-85DF-D456E3B9FE99}" type="parTrans" cxnId="{8D2B19E6-01ED-4661-A6E5-F2E034104554}">
      <dgm:prSet/>
      <dgm:spPr/>
      <dgm:t>
        <a:bodyPr/>
        <a:lstStyle/>
        <a:p>
          <a:endParaRPr lang="en-US"/>
        </a:p>
      </dgm:t>
    </dgm:pt>
    <dgm:pt modelId="{8DE3EF69-2FAB-49EA-BF6B-1D861CD994D3}" type="sibTrans" cxnId="{8D2B19E6-01ED-4661-A6E5-F2E034104554}">
      <dgm:prSet/>
      <dgm:spPr/>
      <dgm:t>
        <a:bodyPr/>
        <a:lstStyle/>
        <a:p>
          <a:endParaRPr lang="en-US"/>
        </a:p>
      </dgm:t>
    </dgm:pt>
    <dgm:pt modelId="{DF0F6DAF-135E-4B28-B412-AADEBEC09579}">
      <dgm:prSet/>
      <dgm:spPr/>
      <dgm:t>
        <a:bodyPr/>
        <a:lstStyle/>
        <a:p>
          <a:pPr rtl="0"/>
          <a:r>
            <a:rPr lang="en-US" dirty="0" err="1" smtClean="0"/>
            <a:t>Sida</a:t>
          </a:r>
          <a:r>
            <a:rPr lang="en-US" dirty="0" smtClean="0"/>
            <a:t> has not yet commissioned any RCTs on any of their own projects and programs.</a:t>
          </a:r>
          <a:endParaRPr lang="en-US" dirty="0"/>
        </a:p>
      </dgm:t>
    </dgm:pt>
    <dgm:pt modelId="{93DB7A70-2C1C-4054-98E4-4A4E6176A6AA}" type="parTrans" cxnId="{2A2EA8AE-5282-4350-B57E-8EDA2DF7602D}">
      <dgm:prSet/>
      <dgm:spPr/>
      <dgm:t>
        <a:bodyPr/>
        <a:lstStyle/>
        <a:p>
          <a:endParaRPr lang="en-US"/>
        </a:p>
      </dgm:t>
    </dgm:pt>
    <dgm:pt modelId="{E1144D5A-DC67-415D-8107-1464FFED5A87}" type="sibTrans" cxnId="{2A2EA8AE-5282-4350-B57E-8EDA2DF7602D}">
      <dgm:prSet/>
      <dgm:spPr/>
      <dgm:t>
        <a:bodyPr/>
        <a:lstStyle/>
        <a:p>
          <a:endParaRPr lang="en-US"/>
        </a:p>
      </dgm:t>
    </dgm:pt>
    <dgm:pt modelId="{D38FC772-8715-4F1A-BBD1-FD1A9099AAE2}" type="pres">
      <dgm:prSet presAssocID="{761351DB-9B8C-4645-9AD1-E4AD6A136178}" presName="Name0" presStyleCnt="0">
        <dgm:presLayoutVars>
          <dgm:dir/>
          <dgm:animLvl val="lvl"/>
          <dgm:resizeHandles val="exact"/>
        </dgm:presLayoutVars>
      </dgm:prSet>
      <dgm:spPr/>
      <dgm:t>
        <a:bodyPr/>
        <a:lstStyle/>
        <a:p>
          <a:endParaRPr lang="en-US"/>
        </a:p>
      </dgm:t>
    </dgm:pt>
    <dgm:pt modelId="{278508BA-A38C-4544-A7EA-F8291AD6D296}" type="pres">
      <dgm:prSet presAssocID="{5B75208D-09B3-454D-91CB-EAF67753850D}" presName="linNode" presStyleCnt="0"/>
      <dgm:spPr/>
    </dgm:pt>
    <dgm:pt modelId="{5D832B3E-FB7E-4FB3-8125-2DB13C1C55BA}" type="pres">
      <dgm:prSet presAssocID="{5B75208D-09B3-454D-91CB-EAF67753850D}" presName="parentText" presStyleLbl="node1" presStyleIdx="0" presStyleCnt="2">
        <dgm:presLayoutVars>
          <dgm:chMax val="1"/>
          <dgm:bulletEnabled val="1"/>
        </dgm:presLayoutVars>
      </dgm:prSet>
      <dgm:spPr/>
      <dgm:t>
        <a:bodyPr/>
        <a:lstStyle/>
        <a:p>
          <a:endParaRPr lang="en-US"/>
        </a:p>
      </dgm:t>
    </dgm:pt>
    <dgm:pt modelId="{44AC4F22-D5B1-486F-91B6-83BC2ED5C3B4}" type="pres">
      <dgm:prSet presAssocID="{5B75208D-09B3-454D-91CB-EAF67753850D}" presName="descendantText" presStyleLbl="alignAccFollowNode1" presStyleIdx="0" presStyleCnt="1">
        <dgm:presLayoutVars>
          <dgm:bulletEnabled val="1"/>
        </dgm:presLayoutVars>
      </dgm:prSet>
      <dgm:spPr/>
      <dgm:t>
        <a:bodyPr/>
        <a:lstStyle/>
        <a:p>
          <a:endParaRPr lang="en-US"/>
        </a:p>
      </dgm:t>
    </dgm:pt>
    <dgm:pt modelId="{427D9E18-6433-4053-91A8-FD65CDA1ACCB}" type="pres">
      <dgm:prSet presAssocID="{0D196319-6567-4B12-983C-EC1CC60B01D0}" presName="sp" presStyleCnt="0"/>
      <dgm:spPr/>
    </dgm:pt>
    <dgm:pt modelId="{EEB50DFE-4F26-4052-8B17-562E02C55C73}" type="pres">
      <dgm:prSet presAssocID="{DF0F6DAF-135E-4B28-B412-AADEBEC09579}" presName="linNode" presStyleCnt="0"/>
      <dgm:spPr/>
    </dgm:pt>
    <dgm:pt modelId="{769D8379-18E9-480A-BE03-6AE5A4218789}" type="pres">
      <dgm:prSet presAssocID="{DF0F6DAF-135E-4B28-B412-AADEBEC09579}" presName="parentText" presStyleLbl="node1" presStyleIdx="1" presStyleCnt="2">
        <dgm:presLayoutVars>
          <dgm:chMax val="1"/>
          <dgm:bulletEnabled val="1"/>
        </dgm:presLayoutVars>
      </dgm:prSet>
      <dgm:spPr/>
      <dgm:t>
        <a:bodyPr/>
        <a:lstStyle/>
        <a:p>
          <a:endParaRPr lang="en-US"/>
        </a:p>
      </dgm:t>
    </dgm:pt>
  </dgm:ptLst>
  <dgm:cxnLst>
    <dgm:cxn modelId="{F22D2691-0DF9-443F-93B6-650318B1C02E}" srcId="{761351DB-9B8C-4645-9AD1-E4AD6A136178}" destId="{5B75208D-09B3-454D-91CB-EAF67753850D}" srcOrd="0" destOrd="0" parTransId="{73710B3A-2DA5-4CB1-AA98-6FC13CBA8371}" sibTransId="{0D196319-6567-4B12-983C-EC1CC60B01D0}"/>
    <dgm:cxn modelId="{6DC945DE-A2D8-4E81-850C-881C89D7F3D8}" type="presOf" srcId="{FDDF9F48-AE5F-420E-9445-6DA2B484AAA4}" destId="{44AC4F22-D5B1-486F-91B6-83BC2ED5C3B4}" srcOrd="0" destOrd="0" presId="urn:microsoft.com/office/officeart/2005/8/layout/vList5"/>
    <dgm:cxn modelId="{A9D9DA45-AEFA-40A8-B101-2ECA578A595E}" type="presOf" srcId="{761351DB-9B8C-4645-9AD1-E4AD6A136178}" destId="{D38FC772-8715-4F1A-BBD1-FD1A9099AAE2}" srcOrd="0" destOrd="0" presId="urn:microsoft.com/office/officeart/2005/8/layout/vList5"/>
    <dgm:cxn modelId="{FB1521AD-8C0E-4F69-A803-044A14F193EA}" type="presOf" srcId="{5B75208D-09B3-454D-91CB-EAF67753850D}" destId="{5D832B3E-FB7E-4FB3-8125-2DB13C1C55BA}" srcOrd="0" destOrd="0" presId="urn:microsoft.com/office/officeart/2005/8/layout/vList5"/>
    <dgm:cxn modelId="{2A2EA8AE-5282-4350-B57E-8EDA2DF7602D}" srcId="{761351DB-9B8C-4645-9AD1-E4AD6A136178}" destId="{DF0F6DAF-135E-4B28-B412-AADEBEC09579}" srcOrd="1" destOrd="0" parTransId="{93DB7A70-2C1C-4054-98E4-4A4E6176A6AA}" sibTransId="{E1144D5A-DC67-415D-8107-1464FFED5A87}"/>
    <dgm:cxn modelId="{94FDAE10-3DC8-4361-AB5E-16F0762C4F0A}" type="presOf" srcId="{DF0F6DAF-135E-4B28-B412-AADEBEC09579}" destId="{769D8379-18E9-480A-BE03-6AE5A4218789}" srcOrd="0" destOrd="0" presId="urn:microsoft.com/office/officeart/2005/8/layout/vList5"/>
    <dgm:cxn modelId="{E37C4664-8FA0-47B2-8592-9820FE6F7786}" srcId="{5B75208D-09B3-454D-91CB-EAF67753850D}" destId="{FDDF9F48-AE5F-420E-9445-6DA2B484AAA4}" srcOrd="0" destOrd="0" parTransId="{3F3E40DF-9778-485E-89A5-FF8995F753A0}" sibTransId="{47663F83-7EFF-4296-9003-EA0B858671BA}"/>
    <dgm:cxn modelId="{1F6E8F26-423F-4A6D-BF73-B3357DA6E20C}" type="presOf" srcId="{EED8F4B9-4425-4ED4-95CE-151F24DFAB2C}" destId="{44AC4F22-D5B1-486F-91B6-83BC2ED5C3B4}" srcOrd="0" destOrd="1" presId="urn:microsoft.com/office/officeart/2005/8/layout/vList5"/>
    <dgm:cxn modelId="{8D2B19E6-01ED-4661-A6E5-F2E034104554}" srcId="{5B75208D-09B3-454D-91CB-EAF67753850D}" destId="{EED8F4B9-4425-4ED4-95CE-151F24DFAB2C}" srcOrd="1" destOrd="0" parTransId="{F968932D-98C4-4BEF-85DF-D456E3B9FE99}" sibTransId="{8DE3EF69-2FAB-49EA-BF6B-1D861CD994D3}"/>
    <dgm:cxn modelId="{A97E8711-7DDA-468C-A54C-FDF278BFB099}" type="presParOf" srcId="{D38FC772-8715-4F1A-BBD1-FD1A9099AAE2}" destId="{278508BA-A38C-4544-A7EA-F8291AD6D296}" srcOrd="0" destOrd="0" presId="urn:microsoft.com/office/officeart/2005/8/layout/vList5"/>
    <dgm:cxn modelId="{A546D8C8-D0E8-45A1-840F-68CB6C72F936}" type="presParOf" srcId="{278508BA-A38C-4544-A7EA-F8291AD6D296}" destId="{5D832B3E-FB7E-4FB3-8125-2DB13C1C55BA}" srcOrd="0" destOrd="0" presId="urn:microsoft.com/office/officeart/2005/8/layout/vList5"/>
    <dgm:cxn modelId="{38DF6F43-056E-4B27-9E10-7D9B5B869565}" type="presParOf" srcId="{278508BA-A38C-4544-A7EA-F8291AD6D296}" destId="{44AC4F22-D5B1-486F-91B6-83BC2ED5C3B4}" srcOrd="1" destOrd="0" presId="urn:microsoft.com/office/officeart/2005/8/layout/vList5"/>
    <dgm:cxn modelId="{06A2BCFB-7F69-4A23-B384-158896D59206}" type="presParOf" srcId="{D38FC772-8715-4F1A-BBD1-FD1A9099AAE2}" destId="{427D9E18-6433-4053-91A8-FD65CDA1ACCB}" srcOrd="1" destOrd="0" presId="urn:microsoft.com/office/officeart/2005/8/layout/vList5"/>
    <dgm:cxn modelId="{E4CB3ACE-53DB-4A4E-B0E4-66D03EFC25E0}" type="presParOf" srcId="{D38FC772-8715-4F1A-BBD1-FD1A9099AAE2}" destId="{EEB50DFE-4F26-4052-8B17-562E02C55C73}" srcOrd="2" destOrd="0" presId="urn:microsoft.com/office/officeart/2005/8/layout/vList5"/>
    <dgm:cxn modelId="{4C4D4D22-0753-49C0-8BBB-DC050C2BA06B}" type="presParOf" srcId="{EEB50DFE-4F26-4052-8B17-562E02C55C73}" destId="{769D8379-18E9-480A-BE03-6AE5A4218789}"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81BBF0D-4F83-4B4C-9B91-CF714F32B82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86ACDEE8-344F-4F2A-A33A-F6F6AAFE475A}">
      <dgm:prSet/>
      <dgm:spPr/>
      <dgm:t>
        <a:bodyPr/>
        <a:lstStyle/>
        <a:p>
          <a:pPr rtl="0"/>
          <a:r>
            <a:rPr lang="en-US" smtClean="0"/>
            <a:t>Paris Declaration </a:t>
          </a:r>
          <a:endParaRPr lang="en-US"/>
        </a:p>
      </dgm:t>
    </dgm:pt>
    <dgm:pt modelId="{9429CE12-5C9F-4584-B2A1-D07F7234E7C7}" type="parTrans" cxnId="{2B1E1EC0-7A69-4605-B3C2-962C167E3463}">
      <dgm:prSet/>
      <dgm:spPr/>
      <dgm:t>
        <a:bodyPr/>
        <a:lstStyle/>
        <a:p>
          <a:endParaRPr lang="en-US"/>
        </a:p>
      </dgm:t>
    </dgm:pt>
    <dgm:pt modelId="{F1D13BFC-AC5A-4C3C-B0B9-BDC8DF63CECF}" type="sibTrans" cxnId="{2B1E1EC0-7A69-4605-B3C2-962C167E3463}">
      <dgm:prSet/>
      <dgm:spPr/>
      <dgm:t>
        <a:bodyPr/>
        <a:lstStyle/>
        <a:p>
          <a:endParaRPr lang="en-US"/>
        </a:p>
      </dgm:t>
    </dgm:pt>
    <dgm:pt modelId="{4C4A6FFA-E17F-4694-ACCD-86FE5BF51D36}">
      <dgm:prSet/>
      <dgm:spPr/>
      <dgm:t>
        <a:bodyPr/>
        <a:lstStyle/>
        <a:p>
          <a:pPr rtl="0"/>
          <a:r>
            <a:rPr lang="en-US" smtClean="0"/>
            <a:t>Swedish political statements and guidelines (resultatstrategier)</a:t>
          </a:r>
          <a:endParaRPr lang="en-US"/>
        </a:p>
      </dgm:t>
    </dgm:pt>
    <dgm:pt modelId="{D4AF7229-1C95-44DE-86BD-2A43534CE2E6}" type="parTrans" cxnId="{853D59B7-E3A4-49DB-B39A-8947D9083A45}">
      <dgm:prSet/>
      <dgm:spPr/>
      <dgm:t>
        <a:bodyPr/>
        <a:lstStyle/>
        <a:p>
          <a:endParaRPr lang="en-US"/>
        </a:p>
      </dgm:t>
    </dgm:pt>
    <dgm:pt modelId="{8A8D6AA0-4DF7-4809-B855-312A9167CD15}" type="sibTrans" cxnId="{853D59B7-E3A4-49DB-B39A-8947D9083A45}">
      <dgm:prSet/>
      <dgm:spPr/>
      <dgm:t>
        <a:bodyPr/>
        <a:lstStyle/>
        <a:p>
          <a:endParaRPr lang="en-US"/>
        </a:p>
      </dgm:t>
    </dgm:pt>
    <dgm:pt modelId="{118A0A1F-4903-43D0-8105-5A85CF25976F}">
      <dgm:prSet/>
      <dgm:spPr/>
      <dgm:t>
        <a:bodyPr/>
        <a:lstStyle/>
        <a:p>
          <a:pPr rtl="0"/>
          <a:r>
            <a:rPr lang="en-US" smtClean="0"/>
            <a:t>Donors such as DIFID, USAID and World Bank. </a:t>
          </a:r>
          <a:endParaRPr lang="en-US"/>
        </a:p>
      </dgm:t>
    </dgm:pt>
    <dgm:pt modelId="{E251C086-05B0-4F48-BED8-B010428913C2}" type="parTrans" cxnId="{E9FAEFEC-AFD9-4FFD-9C66-7DD9821C4967}">
      <dgm:prSet/>
      <dgm:spPr/>
      <dgm:t>
        <a:bodyPr/>
        <a:lstStyle/>
        <a:p>
          <a:endParaRPr lang="en-US"/>
        </a:p>
      </dgm:t>
    </dgm:pt>
    <dgm:pt modelId="{AE0B78C6-EE6E-4BCB-BF71-51A20D770B7C}" type="sibTrans" cxnId="{E9FAEFEC-AFD9-4FFD-9C66-7DD9821C4967}">
      <dgm:prSet/>
      <dgm:spPr/>
      <dgm:t>
        <a:bodyPr/>
        <a:lstStyle/>
        <a:p>
          <a:endParaRPr lang="en-US"/>
        </a:p>
      </dgm:t>
    </dgm:pt>
    <dgm:pt modelId="{D66C6D8B-DFC6-4809-85EB-76E30BE8BB67}">
      <dgm:prSet/>
      <dgm:spPr/>
      <dgm:t>
        <a:bodyPr/>
        <a:lstStyle/>
        <a:p>
          <a:pPr rtl="0"/>
          <a:r>
            <a:rPr lang="en-US" dirty="0" smtClean="0"/>
            <a:t>Incorporating RCTs into the Swedish evaluation toolbox is a concrete and credible opportunity for the Swedish aid community to signal that it takes impact and the quality of evaluations seriously.</a:t>
          </a:r>
          <a:endParaRPr lang="en-US" dirty="0"/>
        </a:p>
      </dgm:t>
    </dgm:pt>
    <dgm:pt modelId="{E258F23B-9610-4686-9F71-8D780C549489}" type="parTrans" cxnId="{DC355D9C-CA6F-4D23-AD4C-0BC578BA6B2E}">
      <dgm:prSet/>
      <dgm:spPr/>
      <dgm:t>
        <a:bodyPr/>
        <a:lstStyle/>
        <a:p>
          <a:endParaRPr lang="en-US"/>
        </a:p>
      </dgm:t>
    </dgm:pt>
    <dgm:pt modelId="{9D515AC6-9458-4ABB-A119-1B759DF944DF}" type="sibTrans" cxnId="{DC355D9C-CA6F-4D23-AD4C-0BC578BA6B2E}">
      <dgm:prSet/>
      <dgm:spPr/>
      <dgm:t>
        <a:bodyPr/>
        <a:lstStyle/>
        <a:p>
          <a:endParaRPr lang="en-US"/>
        </a:p>
      </dgm:t>
    </dgm:pt>
    <dgm:pt modelId="{F81E622A-0BC9-445C-8737-0885032C5CC6}" type="pres">
      <dgm:prSet presAssocID="{381BBF0D-4F83-4B4C-9B91-CF714F32B828}" presName="diagram" presStyleCnt="0">
        <dgm:presLayoutVars>
          <dgm:dir/>
          <dgm:resizeHandles val="exact"/>
        </dgm:presLayoutVars>
      </dgm:prSet>
      <dgm:spPr/>
      <dgm:t>
        <a:bodyPr/>
        <a:lstStyle/>
        <a:p>
          <a:endParaRPr lang="en-US"/>
        </a:p>
      </dgm:t>
    </dgm:pt>
    <dgm:pt modelId="{6D9951CB-1F12-4B32-9712-863AE3A921C4}" type="pres">
      <dgm:prSet presAssocID="{86ACDEE8-344F-4F2A-A33A-F6F6AAFE475A}" presName="node" presStyleLbl="node1" presStyleIdx="0" presStyleCnt="4">
        <dgm:presLayoutVars>
          <dgm:bulletEnabled val="1"/>
        </dgm:presLayoutVars>
      </dgm:prSet>
      <dgm:spPr/>
      <dgm:t>
        <a:bodyPr/>
        <a:lstStyle/>
        <a:p>
          <a:endParaRPr lang="en-US"/>
        </a:p>
      </dgm:t>
    </dgm:pt>
    <dgm:pt modelId="{BD29A60C-BA06-4413-B96D-1824BD456EE9}" type="pres">
      <dgm:prSet presAssocID="{F1D13BFC-AC5A-4C3C-B0B9-BDC8DF63CECF}" presName="sibTrans" presStyleCnt="0"/>
      <dgm:spPr/>
    </dgm:pt>
    <dgm:pt modelId="{D319F528-5124-4BD4-8EA4-B89C3623D890}" type="pres">
      <dgm:prSet presAssocID="{4C4A6FFA-E17F-4694-ACCD-86FE5BF51D36}" presName="node" presStyleLbl="node1" presStyleIdx="1" presStyleCnt="4">
        <dgm:presLayoutVars>
          <dgm:bulletEnabled val="1"/>
        </dgm:presLayoutVars>
      </dgm:prSet>
      <dgm:spPr/>
      <dgm:t>
        <a:bodyPr/>
        <a:lstStyle/>
        <a:p>
          <a:endParaRPr lang="en-US"/>
        </a:p>
      </dgm:t>
    </dgm:pt>
    <dgm:pt modelId="{6FD62F01-217D-4FA2-B2D2-902FA3A2727F}" type="pres">
      <dgm:prSet presAssocID="{8A8D6AA0-4DF7-4809-B855-312A9167CD15}" presName="sibTrans" presStyleCnt="0"/>
      <dgm:spPr/>
    </dgm:pt>
    <dgm:pt modelId="{9011F613-16D6-4ADC-8117-54EC156C974D}" type="pres">
      <dgm:prSet presAssocID="{118A0A1F-4903-43D0-8105-5A85CF25976F}" presName="node" presStyleLbl="node1" presStyleIdx="2" presStyleCnt="4">
        <dgm:presLayoutVars>
          <dgm:bulletEnabled val="1"/>
        </dgm:presLayoutVars>
      </dgm:prSet>
      <dgm:spPr/>
      <dgm:t>
        <a:bodyPr/>
        <a:lstStyle/>
        <a:p>
          <a:endParaRPr lang="en-US"/>
        </a:p>
      </dgm:t>
    </dgm:pt>
    <dgm:pt modelId="{3821CA15-5D31-41CD-A0A5-FB142A77C245}" type="pres">
      <dgm:prSet presAssocID="{AE0B78C6-EE6E-4BCB-BF71-51A20D770B7C}" presName="sibTrans" presStyleCnt="0"/>
      <dgm:spPr/>
    </dgm:pt>
    <dgm:pt modelId="{BDBB60C1-F25C-48D4-80DA-616EC961B80E}" type="pres">
      <dgm:prSet presAssocID="{D66C6D8B-DFC6-4809-85EB-76E30BE8BB67}" presName="node" presStyleLbl="node1" presStyleIdx="3" presStyleCnt="4" custScaleX="250747">
        <dgm:presLayoutVars>
          <dgm:bulletEnabled val="1"/>
        </dgm:presLayoutVars>
      </dgm:prSet>
      <dgm:spPr/>
      <dgm:t>
        <a:bodyPr/>
        <a:lstStyle/>
        <a:p>
          <a:endParaRPr lang="en-US"/>
        </a:p>
      </dgm:t>
    </dgm:pt>
  </dgm:ptLst>
  <dgm:cxnLst>
    <dgm:cxn modelId="{6A72780B-C14B-451B-8CAF-BB9FC754333E}" type="presOf" srcId="{D66C6D8B-DFC6-4809-85EB-76E30BE8BB67}" destId="{BDBB60C1-F25C-48D4-80DA-616EC961B80E}" srcOrd="0" destOrd="0" presId="urn:microsoft.com/office/officeart/2005/8/layout/default"/>
    <dgm:cxn modelId="{E9FAEFEC-AFD9-4FFD-9C66-7DD9821C4967}" srcId="{381BBF0D-4F83-4B4C-9B91-CF714F32B828}" destId="{118A0A1F-4903-43D0-8105-5A85CF25976F}" srcOrd="2" destOrd="0" parTransId="{E251C086-05B0-4F48-BED8-B010428913C2}" sibTransId="{AE0B78C6-EE6E-4BCB-BF71-51A20D770B7C}"/>
    <dgm:cxn modelId="{95806A45-279C-4366-B548-3F059C29A615}" type="presOf" srcId="{4C4A6FFA-E17F-4694-ACCD-86FE5BF51D36}" destId="{D319F528-5124-4BD4-8EA4-B89C3623D890}" srcOrd="0" destOrd="0" presId="urn:microsoft.com/office/officeart/2005/8/layout/default"/>
    <dgm:cxn modelId="{853D59B7-E3A4-49DB-B39A-8947D9083A45}" srcId="{381BBF0D-4F83-4B4C-9B91-CF714F32B828}" destId="{4C4A6FFA-E17F-4694-ACCD-86FE5BF51D36}" srcOrd="1" destOrd="0" parTransId="{D4AF7229-1C95-44DE-86BD-2A43534CE2E6}" sibTransId="{8A8D6AA0-4DF7-4809-B855-312A9167CD15}"/>
    <dgm:cxn modelId="{F3420F86-38B8-4F94-8B00-1D9E2D32341C}" type="presOf" srcId="{381BBF0D-4F83-4B4C-9B91-CF714F32B828}" destId="{F81E622A-0BC9-445C-8737-0885032C5CC6}" srcOrd="0" destOrd="0" presId="urn:microsoft.com/office/officeart/2005/8/layout/default"/>
    <dgm:cxn modelId="{82FCCA85-265F-4CFB-A7EA-1F78E63D81FF}" type="presOf" srcId="{86ACDEE8-344F-4F2A-A33A-F6F6AAFE475A}" destId="{6D9951CB-1F12-4B32-9712-863AE3A921C4}" srcOrd="0" destOrd="0" presId="urn:microsoft.com/office/officeart/2005/8/layout/default"/>
    <dgm:cxn modelId="{DC355D9C-CA6F-4D23-AD4C-0BC578BA6B2E}" srcId="{381BBF0D-4F83-4B4C-9B91-CF714F32B828}" destId="{D66C6D8B-DFC6-4809-85EB-76E30BE8BB67}" srcOrd="3" destOrd="0" parTransId="{E258F23B-9610-4686-9F71-8D780C549489}" sibTransId="{9D515AC6-9458-4ABB-A119-1B759DF944DF}"/>
    <dgm:cxn modelId="{5B199029-FD1F-4DC9-B1E8-172C57A1AB66}" type="presOf" srcId="{118A0A1F-4903-43D0-8105-5A85CF25976F}" destId="{9011F613-16D6-4ADC-8117-54EC156C974D}" srcOrd="0" destOrd="0" presId="urn:microsoft.com/office/officeart/2005/8/layout/default"/>
    <dgm:cxn modelId="{2B1E1EC0-7A69-4605-B3C2-962C167E3463}" srcId="{381BBF0D-4F83-4B4C-9B91-CF714F32B828}" destId="{86ACDEE8-344F-4F2A-A33A-F6F6AAFE475A}" srcOrd="0" destOrd="0" parTransId="{9429CE12-5C9F-4584-B2A1-D07F7234E7C7}" sibTransId="{F1D13BFC-AC5A-4C3C-B0B9-BDC8DF63CECF}"/>
    <dgm:cxn modelId="{2BC06214-B205-4514-A0A3-8C0B15BCAC66}" type="presParOf" srcId="{F81E622A-0BC9-445C-8737-0885032C5CC6}" destId="{6D9951CB-1F12-4B32-9712-863AE3A921C4}" srcOrd="0" destOrd="0" presId="urn:microsoft.com/office/officeart/2005/8/layout/default"/>
    <dgm:cxn modelId="{BB650A5A-B7F3-453C-A2A4-4EF672E64476}" type="presParOf" srcId="{F81E622A-0BC9-445C-8737-0885032C5CC6}" destId="{BD29A60C-BA06-4413-B96D-1824BD456EE9}" srcOrd="1" destOrd="0" presId="urn:microsoft.com/office/officeart/2005/8/layout/default"/>
    <dgm:cxn modelId="{B0603E1E-E211-4E8A-8564-EBA05B34B3A8}" type="presParOf" srcId="{F81E622A-0BC9-445C-8737-0885032C5CC6}" destId="{D319F528-5124-4BD4-8EA4-B89C3623D890}" srcOrd="2" destOrd="0" presId="urn:microsoft.com/office/officeart/2005/8/layout/default"/>
    <dgm:cxn modelId="{68B4EED0-4493-43CC-8FF4-FF170622201F}" type="presParOf" srcId="{F81E622A-0BC9-445C-8737-0885032C5CC6}" destId="{6FD62F01-217D-4FA2-B2D2-902FA3A2727F}" srcOrd="3" destOrd="0" presId="urn:microsoft.com/office/officeart/2005/8/layout/default"/>
    <dgm:cxn modelId="{38021309-1899-4C7F-843F-4DBA0558A449}" type="presParOf" srcId="{F81E622A-0BC9-445C-8737-0885032C5CC6}" destId="{9011F613-16D6-4ADC-8117-54EC156C974D}" srcOrd="4" destOrd="0" presId="urn:microsoft.com/office/officeart/2005/8/layout/default"/>
    <dgm:cxn modelId="{9AB45802-D5BD-4A68-9AE3-DBB02897EA9F}" type="presParOf" srcId="{F81E622A-0BC9-445C-8737-0885032C5CC6}" destId="{3821CA15-5D31-41CD-A0A5-FB142A77C245}" srcOrd="5" destOrd="0" presId="urn:microsoft.com/office/officeart/2005/8/layout/default"/>
    <dgm:cxn modelId="{CB09BEF2-C926-473F-8E7D-92F155A553FC}" type="presParOf" srcId="{F81E622A-0BC9-445C-8737-0885032C5CC6}" destId="{BDBB60C1-F25C-48D4-80DA-616EC961B80E}"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19DFF1A-AA7E-4AFD-A934-0FD210E7763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B73600A1-1597-412F-8ADB-A401DDD712DF}">
      <dgm:prSet/>
      <dgm:spPr/>
      <dgm:t>
        <a:bodyPr/>
        <a:lstStyle/>
        <a:p>
          <a:pPr rtl="0"/>
          <a:r>
            <a:rPr lang="en-US" smtClean="0"/>
            <a:t>1. Getting a better estimate of impact of specific projects and general types of interventions.</a:t>
          </a:r>
          <a:endParaRPr lang="en-US"/>
        </a:p>
      </dgm:t>
    </dgm:pt>
    <dgm:pt modelId="{0E5F2264-825E-4912-99EB-5A4B8780264F}" type="parTrans" cxnId="{F1CB8B5E-C7EA-4530-82F2-5639E59896A0}">
      <dgm:prSet/>
      <dgm:spPr/>
      <dgm:t>
        <a:bodyPr/>
        <a:lstStyle/>
        <a:p>
          <a:endParaRPr lang="en-US"/>
        </a:p>
      </dgm:t>
    </dgm:pt>
    <dgm:pt modelId="{CBBE145A-CAA3-41C4-B8AD-20A805567D0A}" type="sibTrans" cxnId="{F1CB8B5E-C7EA-4530-82F2-5639E59896A0}">
      <dgm:prSet/>
      <dgm:spPr/>
      <dgm:t>
        <a:bodyPr/>
        <a:lstStyle/>
        <a:p>
          <a:endParaRPr lang="en-US"/>
        </a:p>
      </dgm:t>
    </dgm:pt>
    <dgm:pt modelId="{E616B8F3-E2C9-4896-BF21-5127FC8F76E3}">
      <dgm:prSet/>
      <dgm:spPr/>
      <dgm:t>
        <a:bodyPr/>
        <a:lstStyle/>
        <a:p>
          <a:pPr rtl="0"/>
          <a:r>
            <a:rPr lang="en-US" smtClean="0"/>
            <a:t>2. Strengthening the reputation of Sweden as a leading donor country in the forefront of project and program development.</a:t>
          </a:r>
          <a:endParaRPr lang="en-US"/>
        </a:p>
      </dgm:t>
    </dgm:pt>
    <dgm:pt modelId="{E3A8D82E-7294-4A03-8701-219D0275E674}" type="parTrans" cxnId="{FA510BD4-EDB9-444F-AE7A-9C6B74347C4D}">
      <dgm:prSet/>
      <dgm:spPr/>
      <dgm:t>
        <a:bodyPr/>
        <a:lstStyle/>
        <a:p>
          <a:endParaRPr lang="en-US"/>
        </a:p>
      </dgm:t>
    </dgm:pt>
    <dgm:pt modelId="{7C9C0B19-BDA9-482F-95B8-A5710BA1756A}" type="sibTrans" cxnId="{FA510BD4-EDB9-444F-AE7A-9C6B74347C4D}">
      <dgm:prSet/>
      <dgm:spPr/>
      <dgm:t>
        <a:bodyPr/>
        <a:lstStyle/>
        <a:p>
          <a:endParaRPr lang="en-US"/>
        </a:p>
      </dgm:t>
    </dgm:pt>
    <dgm:pt modelId="{50D7C866-C541-4FEA-B619-9D5724616A5D}">
      <dgm:prSet/>
      <dgm:spPr/>
      <dgm:t>
        <a:bodyPr/>
        <a:lstStyle/>
        <a:p>
          <a:pPr rtl="0"/>
          <a:r>
            <a:rPr lang="en-US" smtClean="0"/>
            <a:t>3. Lending some discipline to the process of project and program planning (well defined objectives, requires baselines, definition of measurable outcomes). </a:t>
          </a:r>
          <a:endParaRPr lang="en-US"/>
        </a:p>
      </dgm:t>
    </dgm:pt>
    <dgm:pt modelId="{B09737E0-E9C1-46DD-B3F3-10452B11AE80}" type="parTrans" cxnId="{47C4ECCB-D52D-4C9C-949D-D14C8A200ECC}">
      <dgm:prSet/>
      <dgm:spPr/>
      <dgm:t>
        <a:bodyPr/>
        <a:lstStyle/>
        <a:p>
          <a:endParaRPr lang="en-US"/>
        </a:p>
      </dgm:t>
    </dgm:pt>
    <dgm:pt modelId="{8717D2A0-8228-45B9-BA0A-8A1A37F62C00}" type="sibTrans" cxnId="{47C4ECCB-D52D-4C9C-949D-D14C8A200ECC}">
      <dgm:prSet/>
      <dgm:spPr/>
      <dgm:t>
        <a:bodyPr/>
        <a:lstStyle/>
        <a:p>
          <a:endParaRPr lang="en-US"/>
        </a:p>
      </dgm:t>
    </dgm:pt>
    <dgm:pt modelId="{F9540D27-03E2-475A-888D-4DB6B88DCFE4}" type="pres">
      <dgm:prSet presAssocID="{119DFF1A-AA7E-4AFD-A934-0FD210E77638}" presName="linear" presStyleCnt="0">
        <dgm:presLayoutVars>
          <dgm:animLvl val="lvl"/>
          <dgm:resizeHandles val="exact"/>
        </dgm:presLayoutVars>
      </dgm:prSet>
      <dgm:spPr/>
      <dgm:t>
        <a:bodyPr/>
        <a:lstStyle/>
        <a:p>
          <a:endParaRPr lang="en-US"/>
        </a:p>
      </dgm:t>
    </dgm:pt>
    <dgm:pt modelId="{BF58951C-109E-4FEF-8226-317063D7F96F}" type="pres">
      <dgm:prSet presAssocID="{B73600A1-1597-412F-8ADB-A401DDD712DF}" presName="parentText" presStyleLbl="node1" presStyleIdx="0" presStyleCnt="3">
        <dgm:presLayoutVars>
          <dgm:chMax val="0"/>
          <dgm:bulletEnabled val="1"/>
        </dgm:presLayoutVars>
      </dgm:prSet>
      <dgm:spPr/>
      <dgm:t>
        <a:bodyPr/>
        <a:lstStyle/>
        <a:p>
          <a:endParaRPr lang="en-US"/>
        </a:p>
      </dgm:t>
    </dgm:pt>
    <dgm:pt modelId="{06C0196F-EA6C-41CC-8D77-0D022813D8C8}" type="pres">
      <dgm:prSet presAssocID="{CBBE145A-CAA3-41C4-B8AD-20A805567D0A}" presName="spacer" presStyleCnt="0"/>
      <dgm:spPr/>
    </dgm:pt>
    <dgm:pt modelId="{CCA1CCE7-B744-4AC8-8B25-C96D4A9D22CA}" type="pres">
      <dgm:prSet presAssocID="{E616B8F3-E2C9-4896-BF21-5127FC8F76E3}" presName="parentText" presStyleLbl="node1" presStyleIdx="1" presStyleCnt="3">
        <dgm:presLayoutVars>
          <dgm:chMax val="0"/>
          <dgm:bulletEnabled val="1"/>
        </dgm:presLayoutVars>
      </dgm:prSet>
      <dgm:spPr/>
      <dgm:t>
        <a:bodyPr/>
        <a:lstStyle/>
        <a:p>
          <a:endParaRPr lang="en-US"/>
        </a:p>
      </dgm:t>
    </dgm:pt>
    <dgm:pt modelId="{72469E42-6CE0-44D1-92E0-38C73AE98D06}" type="pres">
      <dgm:prSet presAssocID="{7C9C0B19-BDA9-482F-95B8-A5710BA1756A}" presName="spacer" presStyleCnt="0"/>
      <dgm:spPr/>
    </dgm:pt>
    <dgm:pt modelId="{C9281CF0-587D-4782-8CA3-8DC488C990A6}" type="pres">
      <dgm:prSet presAssocID="{50D7C866-C541-4FEA-B619-9D5724616A5D}" presName="parentText" presStyleLbl="node1" presStyleIdx="2" presStyleCnt="3">
        <dgm:presLayoutVars>
          <dgm:chMax val="0"/>
          <dgm:bulletEnabled val="1"/>
        </dgm:presLayoutVars>
      </dgm:prSet>
      <dgm:spPr/>
      <dgm:t>
        <a:bodyPr/>
        <a:lstStyle/>
        <a:p>
          <a:endParaRPr lang="en-US"/>
        </a:p>
      </dgm:t>
    </dgm:pt>
  </dgm:ptLst>
  <dgm:cxnLst>
    <dgm:cxn modelId="{17BA31D2-724F-4A51-9BCD-D3B3EECEAB12}" type="presOf" srcId="{50D7C866-C541-4FEA-B619-9D5724616A5D}" destId="{C9281CF0-587D-4782-8CA3-8DC488C990A6}" srcOrd="0" destOrd="0" presId="urn:microsoft.com/office/officeart/2005/8/layout/vList2"/>
    <dgm:cxn modelId="{0C11DEA0-5C9D-4E3A-89D8-CB058D4CAAF9}" type="presOf" srcId="{E616B8F3-E2C9-4896-BF21-5127FC8F76E3}" destId="{CCA1CCE7-B744-4AC8-8B25-C96D4A9D22CA}" srcOrd="0" destOrd="0" presId="urn:microsoft.com/office/officeart/2005/8/layout/vList2"/>
    <dgm:cxn modelId="{47C4ECCB-D52D-4C9C-949D-D14C8A200ECC}" srcId="{119DFF1A-AA7E-4AFD-A934-0FD210E77638}" destId="{50D7C866-C541-4FEA-B619-9D5724616A5D}" srcOrd="2" destOrd="0" parTransId="{B09737E0-E9C1-46DD-B3F3-10452B11AE80}" sibTransId="{8717D2A0-8228-45B9-BA0A-8A1A37F62C00}"/>
    <dgm:cxn modelId="{959BAC85-C00E-4257-B668-CBC61A1F025A}" type="presOf" srcId="{119DFF1A-AA7E-4AFD-A934-0FD210E77638}" destId="{F9540D27-03E2-475A-888D-4DB6B88DCFE4}" srcOrd="0" destOrd="0" presId="urn:microsoft.com/office/officeart/2005/8/layout/vList2"/>
    <dgm:cxn modelId="{F1CB8B5E-C7EA-4530-82F2-5639E59896A0}" srcId="{119DFF1A-AA7E-4AFD-A934-0FD210E77638}" destId="{B73600A1-1597-412F-8ADB-A401DDD712DF}" srcOrd="0" destOrd="0" parTransId="{0E5F2264-825E-4912-99EB-5A4B8780264F}" sibTransId="{CBBE145A-CAA3-41C4-B8AD-20A805567D0A}"/>
    <dgm:cxn modelId="{FA510BD4-EDB9-444F-AE7A-9C6B74347C4D}" srcId="{119DFF1A-AA7E-4AFD-A934-0FD210E77638}" destId="{E616B8F3-E2C9-4896-BF21-5127FC8F76E3}" srcOrd="1" destOrd="0" parTransId="{E3A8D82E-7294-4A03-8701-219D0275E674}" sibTransId="{7C9C0B19-BDA9-482F-95B8-A5710BA1756A}"/>
    <dgm:cxn modelId="{41C593D9-9429-49B7-A96E-237EE48D32B5}" type="presOf" srcId="{B73600A1-1597-412F-8ADB-A401DDD712DF}" destId="{BF58951C-109E-4FEF-8226-317063D7F96F}" srcOrd="0" destOrd="0" presId="urn:microsoft.com/office/officeart/2005/8/layout/vList2"/>
    <dgm:cxn modelId="{F5CE22F0-0713-4CE2-99C0-2ACBCD05BBA8}" type="presParOf" srcId="{F9540D27-03E2-475A-888D-4DB6B88DCFE4}" destId="{BF58951C-109E-4FEF-8226-317063D7F96F}" srcOrd="0" destOrd="0" presId="urn:microsoft.com/office/officeart/2005/8/layout/vList2"/>
    <dgm:cxn modelId="{2133D860-0880-4194-8056-603DD58A410F}" type="presParOf" srcId="{F9540D27-03E2-475A-888D-4DB6B88DCFE4}" destId="{06C0196F-EA6C-41CC-8D77-0D022813D8C8}" srcOrd="1" destOrd="0" presId="urn:microsoft.com/office/officeart/2005/8/layout/vList2"/>
    <dgm:cxn modelId="{1F83B62F-50C6-4D75-B4D9-B37D958B737E}" type="presParOf" srcId="{F9540D27-03E2-475A-888D-4DB6B88DCFE4}" destId="{CCA1CCE7-B744-4AC8-8B25-C96D4A9D22CA}" srcOrd="2" destOrd="0" presId="urn:microsoft.com/office/officeart/2005/8/layout/vList2"/>
    <dgm:cxn modelId="{734FFF79-5BCB-4454-AAAF-F0744C52C965}" type="presParOf" srcId="{F9540D27-03E2-475A-888D-4DB6B88DCFE4}" destId="{72469E42-6CE0-44D1-92E0-38C73AE98D06}" srcOrd="3" destOrd="0" presId="urn:microsoft.com/office/officeart/2005/8/layout/vList2"/>
    <dgm:cxn modelId="{780644FE-9D70-4F99-8162-6729906DE313}" type="presParOf" srcId="{F9540D27-03E2-475A-888D-4DB6B88DCFE4}" destId="{C9281CF0-587D-4782-8CA3-8DC488C990A6}"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66630B-3D17-4D67-A5F8-45774A5F6941}">
      <dsp:nvSpPr>
        <dsp:cNvPr id="0" name=""/>
        <dsp:cNvSpPr/>
      </dsp:nvSpPr>
      <dsp:spPr>
        <a:xfrm rot="10800000">
          <a:off x="0" y="0"/>
          <a:ext cx="10058399" cy="1341119"/>
        </a:xfrm>
        <a:prstGeom prst="trapezoid">
          <a:avLst>
            <a:gd name="adj" fmla="val 125000"/>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0">
            <a:lnSpc>
              <a:spcPct val="90000"/>
            </a:lnSpc>
            <a:spcBef>
              <a:spcPct val="0"/>
            </a:spcBef>
            <a:spcAft>
              <a:spcPct val="35000"/>
            </a:spcAft>
          </a:pPr>
          <a:r>
            <a:rPr lang="en-US" sz="2800" kern="1200" dirty="0" smtClean="0"/>
            <a:t>The discussion of aid evaluation and evidence based development policy.</a:t>
          </a:r>
          <a:endParaRPr lang="en-US" sz="2800" kern="1200" dirty="0"/>
        </a:p>
      </dsp:txBody>
      <dsp:txXfrm rot="-10800000">
        <a:off x="1760220" y="0"/>
        <a:ext cx="6537959" cy="1341119"/>
      </dsp:txXfrm>
    </dsp:sp>
    <dsp:sp modelId="{D7444C80-38F6-4A52-BF5C-5801DF0C4F09}">
      <dsp:nvSpPr>
        <dsp:cNvPr id="0" name=""/>
        <dsp:cNvSpPr/>
      </dsp:nvSpPr>
      <dsp:spPr>
        <a:xfrm rot="10800000">
          <a:off x="1267961" y="1341120"/>
          <a:ext cx="7522476" cy="1341119"/>
        </a:xfrm>
        <a:prstGeom prst="trapezoid">
          <a:avLst>
            <a:gd name="adj" fmla="val 125000"/>
          </a:avLst>
        </a:prstGeom>
        <a:solidFill>
          <a:schemeClr val="accent1">
            <a:shade val="80000"/>
            <a:hueOff val="-265675"/>
            <a:satOff val="-12668"/>
            <a:lumOff val="161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0">
            <a:lnSpc>
              <a:spcPct val="90000"/>
            </a:lnSpc>
            <a:spcBef>
              <a:spcPct val="0"/>
            </a:spcBef>
            <a:spcAft>
              <a:spcPct val="35000"/>
            </a:spcAft>
          </a:pPr>
          <a:r>
            <a:rPr lang="en-US" sz="2800" kern="1200" dirty="0" smtClean="0"/>
            <a:t>How randomized controlled trials (RCT) can contribute to our understanding of impact. </a:t>
          </a:r>
          <a:endParaRPr lang="en-US" sz="2800" kern="1200" dirty="0"/>
        </a:p>
      </dsp:txBody>
      <dsp:txXfrm rot="-10800000">
        <a:off x="2584395" y="1341120"/>
        <a:ext cx="4889609" cy="1341119"/>
      </dsp:txXfrm>
    </dsp:sp>
    <dsp:sp modelId="{85EB1127-1032-46AF-BBB9-2D42EF2C473E}">
      <dsp:nvSpPr>
        <dsp:cNvPr id="0" name=""/>
        <dsp:cNvSpPr/>
      </dsp:nvSpPr>
      <dsp:spPr>
        <a:xfrm rot="10800000">
          <a:off x="2621286" y="2682240"/>
          <a:ext cx="4815827" cy="1341119"/>
        </a:xfrm>
        <a:prstGeom prst="trapezoid">
          <a:avLst>
            <a:gd name="adj" fmla="val 125000"/>
          </a:avLst>
        </a:prstGeom>
        <a:solidFill>
          <a:schemeClr val="accent1">
            <a:shade val="80000"/>
            <a:hueOff val="-531350"/>
            <a:satOff val="-25335"/>
            <a:lumOff val="323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0">
            <a:lnSpc>
              <a:spcPct val="90000"/>
            </a:lnSpc>
            <a:spcBef>
              <a:spcPct val="0"/>
            </a:spcBef>
            <a:spcAft>
              <a:spcPct val="35000"/>
            </a:spcAft>
          </a:pPr>
          <a:r>
            <a:rPr lang="en-US" sz="2800" kern="1200" dirty="0" smtClean="0"/>
            <a:t>Discuss the use of RCT in Swedish aid context.</a:t>
          </a:r>
          <a:endParaRPr lang="en-US" sz="2800" kern="1200" dirty="0"/>
        </a:p>
      </dsp:txBody>
      <dsp:txXfrm rot="-10800000">
        <a:off x="2621286" y="2682240"/>
        <a:ext cx="4815827" cy="134111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54A78A-E615-49D4-9EDE-9544C2CA973E}">
      <dsp:nvSpPr>
        <dsp:cNvPr id="0" name=""/>
        <dsp:cNvSpPr/>
      </dsp:nvSpPr>
      <dsp:spPr>
        <a:xfrm>
          <a:off x="671909" y="36"/>
          <a:ext cx="3230562" cy="193833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smtClean="0"/>
            <a:t>Process evaluation</a:t>
          </a:r>
          <a:endParaRPr lang="en-US" sz="3400" kern="1200" dirty="0"/>
        </a:p>
      </dsp:txBody>
      <dsp:txXfrm>
        <a:off x="671909" y="36"/>
        <a:ext cx="3230562" cy="1938337"/>
      </dsp:txXfrm>
    </dsp:sp>
    <dsp:sp modelId="{89F5CF3E-5EF4-4CB0-8FB0-057CC916631E}">
      <dsp:nvSpPr>
        <dsp:cNvPr id="0" name=""/>
        <dsp:cNvSpPr/>
      </dsp:nvSpPr>
      <dsp:spPr>
        <a:xfrm>
          <a:off x="4225528" y="36"/>
          <a:ext cx="3230562" cy="193833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smtClean="0"/>
            <a:t>Impact evaluation</a:t>
          </a:r>
          <a:endParaRPr lang="en-US" sz="3400" kern="1200" dirty="0"/>
        </a:p>
      </dsp:txBody>
      <dsp:txXfrm>
        <a:off x="4225528" y="36"/>
        <a:ext cx="3230562" cy="1938337"/>
      </dsp:txXfrm>
    </dsp:sp>
    <dsp:sp modelId="{645519AE-EF14-4DA7-A766-8378019249CE}">
      <dsp:nvSpPr>
        <dsp:cNvPr id="0" name=""/>
        <dsp:cNvSpPr/>
      </dsp:nvSpPr>
      <dsp:spPr>
        <a:xfrm>
          <a:off x="671909" y="2261430"/>
          <a:ext cx="3230562" cy="193833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smtClean="0"/>
            <a:t>Design, implementation, output</a:t>
          </a:r>
          <a:endParaRPr lang="en-US" sz="3400" kern="1200" dirty="0"/>
        </a:p>
      </dsp:txBody>
      <dsp:txXfrm>
        <a:off x="671909" y="2261430"/>
        <a:ext cx="3230562" cy="1938337"/>
      </dsp:txXfrm>
    </dsp:sp>
    <dsp:sp modelId="{2A769268-8DE9-43DD-9BD7-1B4686BC47E0}">
      <dsp:nvSpPr>
        <dsp:cNvPr id="0" name=""/>
        <dsp:cNvSpPr/>
      </dsp:nvSpPr>
      <dsp:spPr>
        <a:xfrm>
          <a:off x="4225528" y="2261430"/>
          <a:ext cx="3230562" cy="193833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smtClean="0"/>
            <a:t>Impact on target group</a:t>
          </a:r>
          <a:endParaRPr lang="en-US" sz="3400" kern="1200" dirty="0"/>
        </a:p>
      </dsp:txBody>
      <dsp:txXfrm>
        <a:off x="4225528" y="2261430"/>
        <a:ext cx="3230562" cy="19383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3DBE90-2117-4625-AB3D-55B699A685B4}">
      <dsp:nvSpPr>
        <dsp:cNvPr id="0" name=""/>
        <dsp:cNvSpPr/>
      </dsp:nvSpPr>
      <dsp:spPr>
        <a:xfrm>
          <a:off x="1922249" y="25036"/>
          <a:ext cx="5704452" cy="103366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en-US" sz="3300" kern="1200" dirty="0" smtClean="0"/>
            <a:t>School building project</a:t>
          </a:r>
          <a:endParaRPr lang="en-US" sz="3300" kern="1200" dirty="0"/>
        </a:p>
      </dsp:txBody>
      <dsp:txXfrm>
        <a:off x="1922249" y="25036"/>
        <a:ext cx="5704452" cy="1033660"/>
      </dsp:txXfrm>
    </dsp:sp>
    <dsp:sp modelId="{37FAFEA0-D1E8-4931-BC3F-52DCAFFEF131}">
      <dsp:nvSpPr>
        <dsp:cNvPr id="0" name=""/>
        <dsp:cNvSpPr/>
      </dsp:nvSpPr>
      <dsp:spPr>
        <a:xfrm>
          <a:off x="806332" y="1191844"/>
          <a:ext cx="3873687" cy="133475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en-US" sz="3300" i="1" kern="1200" dirty="0" smtClean="0"/>
            <a:t>Output</a:t>
          </a:r>
          <a:r>
            <a:rPr lang="en-US" sz="3300" kern="1200" dirty="0" smtClean="0"/>
            <a:t>: # schools built</a:t>
          </a:r>
          <a:endParaRPr lang="en-US" sz="3300" kern="1200" dirty="0"/>
        </a:p>
      </dsp:txBody>
      <dsp:txXfrm>
        <a:off x="806332" y="1191844"/>
        <a:ext cx="3873687" cy="1334757"/>
      </dsp:txXfrm>
    </dsp:sp>
    <dsp:sp modelId="{6F7CE770-E9CC-49A9-AB1B-AE94C6409DF3}">
      <dsp:nvSpPr>
        <dsp:cNvPr id="0" name=""/>
        <dsp:cNvSpPr/>
      </dsp:nvSpPr>
      <dsp:spPr>
        <a:xfrm>
          <a:off x="4815507" y="1192640"/>
          <a:ext cx="3877043" cy="133501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en-US" sz="3300" i="1" kern="1200" dirty="0" smtClean="0"/>
            <a:t>Impact</a:t>
          </a:r>
          <a:r>
            <a:rPr lang="en-US" sz="3300" kern="1200" dirty="0" smtClean="0"/>
            <a:t>: performance of school children</a:t>
          </a:r>
          <a:endParaRPr lang="en-US" sz="3300" kern="1200" dirty="0"/>
        </a:p>
      </dsp:txBody>
      <dsp:txXfrm>
        <a:off x="4815507" y="1192640"/>
        <a:ext cx="3877043" cy="1335015"/>
      </dsp:txXfrm>
    </dsp:sp>
    <dsp:sp modelId="{88C20FB7-9664-4D23-A1E7-8013ACD0D620}">
      <dsp:nvSpPr>
        <dsp:cNvPr id="0" name=""/>
        <dsp:cNvSpPr/>
      </dsp:nvSpPr>
      <dsp:spPr>
        <a:xfrm>
          <a:off x="3205050" y="2924195"/>
          <a:ext cx="3200207" cy="125054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en-US" sz="3300" kern="1200" dirty="0" smtClean="0"/>
            <a:t>Causal impact?</a:t>
          </a:r>
          <a:endParaRPr lang="en-US" sz="3300" kern="1200" dirty="0"/>
        </a:p>
      </dsp:txBody>
      <dsp:txXfrm>
        <a:off x="3205050" y="2924195"/>
        <a:ext cx="3200207" cy="125054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E82123-91FB-4A31-994A-4CF79A894174}">
      <dsp:nvSpPr>
        <dsp:cNvPr id="0" name=""/>
        <dsp:cNvSpPr/>
      </dsp:nvSpPr>
      <dsp:spPr>
        <a:xfrm>
          <a:off x="0" y="40005"/>
          <a:ext cx="10058399" cy="71954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smtClean="0"/>
            <a:t>Conditional Cash Transfers </a:t>
          </a:r>
          <a:endParaRPr lang="en-US" sz="3000" kern="1200"/>
        </a:p>
      </dsp:txBody>
      <dsp:txXfrm>
        <a:off x="35125" y="75130"/>
        <a:ext cx="9988149" cy="649299"/>
      </dsp:txXfrm>
    </dsp:sp>
    <dsp:sp modelId="{FA5CBA0A-A1A8-4647-968C-CBC645A18AEA}">
      <dsp:nvSpPr>
        <dsp:cNvPr id="0" name=""/>
        <dsp:cNvSpPr/>
      </dsp:nvSpPr>
      <dsp:spPr>
        <a:xfrm>
          <a:off x="0" y="845955"/>
          <a:ext cx="10058399" cy="71954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smtClean="0"/>
            <a:t>Microfinance </a:t>
          </a:r>
          <a:endParaRPr lang="en-US" sz="3000" kern="1200"/>
        </a:p>
      </dsp:txBody>
      <dsp:txXfrm>
        <a:off x="35125" y="881080"/>
        <a:ext cx="9988149" cy="649299"/>
      </dsp:txXfrm>
    </dsp:sp>
    <dsp:sp modelId="{4A7743E2-B283-4458-9CD0-3240E887FF93}">
      <dsp:nvSpPr>
        <dsp:cNvPr id="0" name=""/>
        <dsp:cNvSpPr/>
      </dsp:nvSpPr>
      <dsp:spPr>
        <a:xfrm>
          <a:off x="0" y="1651904"/>
          <a:ext cx="10058399" cy="71954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smtClean="0"/>
            <a:t>Public Service Provision</a:t>
          </a:r>
          <a:endParaRPr lang="en-US" sz="3000" kern="1200"/>
        </a:p>
      </dsp:txBody>
      <dsp:txXfrm>
        <a:off x="35125" y="1687029"/>
        <a:ext cx="9988149" cy="649299"/>
      </dsp:txXfrm>
    </dsp:sp>
    <dsp:sp modelId="{77963E16-E5A2-4266-858C-493099D59660}">
      <dsp:nvSpPr>
        <dsp:cNvPr id="0" name=""/>
        <dsp:cNvSpPr/>
      </dsp:nvSpPr>
      <dsp:spPr>
        <a:xfrm>
          <a:off x="0" y="2457855"/>
          <a:ext cx="10058399" cy="71954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smtClean="0"/>
            <a:t>Political Accountability and Corruption</a:t>
          </a:r>
          <a:endParaRPr lang="en-US" sz="3000" kern="1200"/>
        </a:p>
      </dsp:txBody>
      <dsp:txXfrm>
        <a:off x="35125" y="2492980"/>
        <a:ext cx="9988149" cy="649299"/>
      </dsp:txXfrm>
    </dsp:sp>
    <dsp:sp modelId="{71A6A4D1-D357-4BCE-9C56-363C838ADA9C}">
      <dsp:nvSpPr>
        <dsp:cNvPr id="0" name=""/>
        <dsp:cNvSpPr/>
      </dsp:nvSpPr>
      <dsp:spPr>
        <a:xfrm>
          <a:off x="0" y="3263805"/>
          <a:ext cx="10058399" cy="71954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smtClean="0"/>
            <a:t>Self Help Groups</a:t>
          </a:r>
          <a:endParaRPr lang="en-US" sz="3000" kern="1200"/>
        </a:p>
      </dsp:txBody>
      <dsp:txXfrm>
        <a:off x="35125" y="3298930"/>
        <a:ext cx="9988149" cy="64929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364514-8DD5-4113-9702-63D667D0EB5F}">
      <dsp:nvSpPr>
        <dsp:cNvPr id="0" name=""/>
        <dsp:cNvSpPr/>
      </dsp:nvSpPr>
      <dsp:spPr>
        <a:xfrm>
          <a:off x="3781" y="262411"/>
          <a:ext cx="2273944" cy="903653"/>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rtl="0">
            <a:lnSpc>
              <a:spcPct val="90000"/>
            </a:lnSpc>
            <a:spcBef>
              <a:spcPct val="0"/>
            </a:spcBef>
            <a:spcAft>
              <a:spcPct val="35000"/>
            </a:spcAft>
          </a:pPr>
          <a:r>
            <a:rPr lang="en-US" sz="2500" kern="1200" smtClean="0"/>
            <a:t>External validity </a:t>
          </a:r>
          <a:endParaRPr lang="en-US" sz="2500" kern="1200"/>
        </a:p>
      </dsp:txBody>
      <dsp:txXfrm>
        <a:off x="3781" y="262411"/>
        <a:ext cx="2273944" cy="903653"/>
      </dsp:txXfrm>
    </dsp:sp>
    <dsp:sp modelId="{0E5F380E-3B56-4E91-A094-38E84101C51F}">
      <dsp:nvSpPr>
        <dsp:cNvPr id="0" name=""/>
        <dsp:cNvSpPr/>
      </dsp:nvSpPr>
      <dsp:spPr>
        <a:xfrm>
          <a:off x="3781" y="1166065"/>
          <a:ext cx="2273944" cy="2594882"/>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smtClean="0"/>
            <a:t>Place</a:t>
          </a:r>
          <a:endParaRPr lang="en-US" sz="2500" kern="1200" dirty="0"/>
        </a:p>
        <a:p>
          <a:pPr marL="228600" lvl="1" indent="-228600" algn="l" defTabSz="1111250">
            <a:lnSpc>
              <a:spcPct val="90000"/>
            </a:lnSpc>
            <a:spcBef>
              <a:spcPct val="0"/>
            </a:spcBef>
            <a:spcAft>
              <a:spcPct val="15000"/>
            </a:spcAft>
            <a:buChar char="••"/>
          </a:pPr>
          <a:r>
            <a:rPr lang="en-US" sz="2500" kern="1200" dirty="0" smtClean="0"/>
            <a:t>Provider</a:t>
          </a:r>
          <a:endParaRPr lang="en-US" sz="2500" kern="1200" dirty="0"/>
        </a:p>
        <a:p>
          <a:pPr marL="228600" lvl="1" indent="-228600" algn="l" defTabSz="1111250">
            <a:lnSpc>
              <a:spcPct val="90000"/>
            </a:lnSpc>
            <a:spcBef>
              <a:spcPct val="0"/>
            </a:spcBef>
            <a:spcAft>
              <a:spcPct val="15000"/>
            </a:spcAft>
            <a:buChar char="••"/>
          </a:pPr>
          <a:r>
            <a:rPr lang="en-US" sz="2500" kern="1200" dirty="0" smtClean="0"/>
            <a:t>Scale</a:t>
          </a:r>
          <a:endParaRPr lang="en-US" sz="2500" kern="1200" dirty="0"/>
        </a:p>
      </dsp:txBody>
      <dsp:txXfrm>
        <a:off x="3781" y="1166065"/>
        <a:ext cx="2273944" cy="2594882"/>
      </dsp:txXfrm>
    </dsp:sp>
    <dsp:sp modelId="{FBE63C9B-16AB-40FD-B4BA-34ED5BB27109}">
      <dsp:nvSpPr>
        <dsp:cNvPr id="0" name=""/>
        <dsp:cNvSpPr/>
      </dsp:nvSpPr>
      <dsp:spPr>
        <a:xfrm>
          <a:off x="2596078" y="262411"/>
          <a:ext cx="2273944" cy="903653"/>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rtl="0">
            <a:lnSpc>
              <a:spcPct val="90000"/>
            </a:lnSpc>
            <a:spcBef>
              <a:spcPct val="0"/>
            </a:spcBef>
            <a:spcAft>
              <a:spcPct val="35000"/>
            </a:spcAft>
          </a:pPr>
          <a:r>
            <a:rPr lang="en-US" sz="2500" kern="1200" smtClean="0"/>
            <a:t>Selection </a:t>
          </a:r>
          <a:endParaRPr lang="en-US" sz="2500" kern="1200"/>
        </a:p>
      </dsp:txBody>
      <dsp:txXfrm>
        <a:off x="2596078" y="262411"/>
        <a:ext cx="2273944" cy="903653"/>
      </dsp:txXfrm>
    </dsp:sp>
    <dsp:sp modelId="{5094E36A-C58A-4B78-BCD4-09ECB4E10BA3}">
      <dsp:nvSpPr>
        <dsp:cNvPr id="0" name=""/>
        <dsp:cNvSpPr/>
      </dsp:nvSpPr>
      <dsp:spPr>
        <a:xfrm>
          <a:off x="2596078" y="1166065"/>
          <a:ext cx="2273944" cy="2594882"/>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smtClean="0"/>
            <a:t>Interventions</a:t>
          </a:r>
          <a:endParaRPr lang="en-US" sz="2500" kern="1200" dirty="0"/>
        </a:p>
        <a:p>
          <a:pPr marL="228600" lvl="1" indent="-228600" algn="l" defTabSz="1111250">
            <a:lnSpc>
              <a:spcPct val="90000"/>
            </a:lnSpc>
            <a:spcBef>
              <a:spcPct val="0"/>
            </a:spcBef>
            <a:spcAft>
              <a:spcPct val="15000"/>
            </a:spcAft>
            <a:buChar char="••"/>
          </a:pPr>
          <a:r>
            <a:rPr lang="en-US" sz="2500" kern="1200" dirty="0" smtClean="0"/>
            <a:t>Outcomes</a:t>
          </a:r>
          <a:endParaRPr lang="en-US" sz="2500" kern="1200" dirty="0"/>
        </a:p>
        <a:p>
          <a:pPr marL="228600" lvl="1" indent="-228600" algn="l" defTabSz="1111250">
            <a:lnSpc>
              <a:spcPct val="90000"/>
            </a:lnSpc>
            <a:spcBef>
              <a:spcPct val="0"/>
            </a:spcBef>
            <a:spcAft>
              <a:spcPct val="15000"/>
            </a:spcAft>
            <a:buChar char="••"/>
          </a:pPr>
          <a:r>
            <a:rPr lang="en-US" sz="2500" kern="1200" dirty="0" smtClean="0"/>
            <a:t>Confirmation bias</a:t>
          </a:r>
          <a:endParaRPr lang="en-US" sz="2500" kern="1200" dirty="0"/>
        </a:p>
      </dsp:txBody>
      <dsp:txXfrm>
        <a:off x="2596078" y="1166065"/>
        <a:ext cx="2273944" cy="2594882"/>
      </dsp:txXfrm>
    </dsp:sp>
    <dsp:sp modelId="{24FD7134-A4A5-4562-866B-2326D827D264}">
      <dsp:nvSpPr>
        <dsp:cNvPr id="0" name=""/>
        <dsp:cNvSpPr/>
      </dsp:nvSpPr>
      <dsp:spPr>
        <a:xfrm>
          <a:off x="5188376" y="262411"/>
          <a:ext cx="2273944" cy="903653"/>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rtl="0">
            <a:lnSpc>
              <a:spcPct val="90000"/>
            </a:lnSpc>
            <a:spcBef>
              <a:spcPct val="0"/>
            </a:spcBef>
            <a:spcAft>
              <a:spcPct val="35000"/>
            </a:spcAft>
          </a:pPr>
          <a:r>
            <a:rPr lang="en-US" sz="2500" kern="1200" smtClean="0"/>
            <a:t>Ethics </a:t>
          </a:r>
          <a:endParaRPr lang="en-US" sz="2500" kern="1200"/>
        </a:p>
      </dsp:txBody>
      <dsp:txXfrm>
        <a:off x="5188376" y="262411"/>
        <a:ext cx="2273944" cy="903653"/>
      </dsp:txXfrm>
    </dsp:sp>
    <dsp:sp modelId="{97C75B95-1991-4481-BC3B-315CE8406162}">
      <dsp:nvSpPr>
        <dsp:cNvPr id="0" name=""/>
        <dsp:cNvSpPr/>
      </dsp:nvSpPr>
      <dsp:spPr>
        <a:xfrm>
          <a:off x="5188376" y="1166065"/>
          <a:ext cx="2273944" cy="2594882"/>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smtClean="0"/>
            <a:t>Local information</a:t>
          </a:r>
          <a:endParaRPr lang="en-US" sz="2500" kern="1200" dirty="0"/>
        </a:p>
        <a:p>
          <a:pPr marL="228600" lvl="1" indent="-228600" algn="l" defTabSz="1111250">
            <a:lnSpc>
              <a:spcPct val="90000"/>
            </a:lnSpc>
            <a:spcBef>
              <a:spcPct val="0"/>
            </a:spcBef>
            <a:spcAft>
              <a:spcPct val="15000"/>
            </a:spcAft>
            <a:buChar char="••"/>
          </a:pPr>
          <a:r>
            <a:rPr lang="en-US" sz="2500" kern="1200" dirty="0" smtClean="0"/>
            <a:t>Preliminary results</a:t>
          </a:r>
          <a:endParaRPr lang="en-US" sz="2500" kern="1200" dirty="0"/>
        </a:p>
        <a:p>
          <a:pPr marL="228600" lvl="1" indent="-228600" algn="l" defTabSz="1111250">
            <a:lnSpc>
              <a:spcPct val="90000"/>
            </a:lnSpc>
            <a:spcBef>
              <a:spcPct val="0"/>
            </a:spcBef>
            <a:spcAft>
              <a:spcPct val="15000"/>
            </a:spcAft>
            <a:buChar char="••"/>
          </a:pPr>
          <a:r>
            <a:rPr lang="en-US" sz="2500" kern="1200" dirty="0" smtClean="0"/>
            <a:t>Control group</a:t>
          </a:r>
          <a:endParaRPr lang="en-US" sz="2500" kern="1200" dirty="0"/>
        </a:p>
      </dsp:txBody>
      <dsp:txXfrm>
        <a:off x="5188376" y="1166065"/>
        <a:ext cx="2273944" cy="2594882"/>
      </dsp:txXfrm>
    </dsp:sp>
    <dsp:sp modelId="{2704870D-8E8D-4349-8AD4-4B438CE83159}">
      <dsp:nvSpPr>
        <dsp:cNvPr id="0" name=""/>
        <dsp:cNvSpPr/>
      </dsp:nvSpPr>
      <dsp:spPr>
        <a:xfrm>
          <a:off x="7780673" y="262411"/>
          <a:ext cx="2273944" cy="903653"/>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rtl="0">
            <a:lnSpc>
              <a:spcPct val="90000"/>
            </a:lnSpc>
            <a:spcBef>
              <a:spcPct val="0"/>
            </a:spcBef>
            <a:spcAft>
              <a:spcPct val="35000"/>
            </a:spcAft>
          </a:pPr>
          <a:r>
            <a:rPr lang="en-US" sz="2500" kern="1200" smtClean="0"/>
            <a:t>Resource requirements </a:t>
          </a:r>
          <a:endParaRPr lang="en-US" sz="2500" kern="1200"/>
        </a:p>
      </dsp:txBody>
      <dsp:txXfrm>
        <a:off x="7780673" y="262411"/>
        <a:ext cx="2273944" cy="903653"/>
      </dsp:txXfrm>
    </dsp:sp>
    <dsp:sp modelId="{BBD9C931-1452-4B9C-B7FC-B6EA77E6D885}">
      <dsp:nvSpPr>
        <dsp:cNvPr id="0" name=""/>
        <dsp:cNvSpPr/>
      </dsp:nvSpPr>
      <dsp:spPr>
        <a:xfrm>
          <a:off x="7780673" y="1166065"/>
          <a:ext cx="2273944" cy="2594882"/>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smtClean="0"/>
            <a:t>Planning</a:t>
          </a:r>
          <a:endParaRPr lang="en-US" sz="2500" kern="1200" dirty="0"/>
        </a:p>
        <a:p>
          <a:pPr marL="228600" lvl="1" indent="-228600" algn="l" defTabSz="1111250">
            <a:lnSpc>
              <a:spcPct val="90000"/>
            </a:lnSpc>
            <a:spcBef>
              <a:spcPct val="0"/>
            </a:spcBef>
            <a:spcAft>
              <a:spcPct val="15000"/>
            </a:spcAft>
            <a:buChar char="••"/>
          </a:pPr>
          <a:r>
            <a:rPr lang="en-US" sz="2500" kern="1200" dirty="0" smtClean="0"/>
            <a:t>Time</a:t>
          </a:r>
          <a:endParaRPr lang="en-US" sz="2500" kern="1200" dirty="0"/>
        </a:p>
        <a:p>
          <a:pPr marL="228600" lvl="1" indent="-228600" algn="l" defTabSz="1111250">
            <a:lnSpc>
              <a:spcPct val="90000"/>
            </a:lnSpc>
            <a:spcBef>
              <a:spcPct val="0"/>
            </a:spcBef>
            <a:spcAft>
              <a:spcPct val="15000"/>
            </a:spcAft>
            <a:buChar char="••"/>
          </a:pPr>
          <a:r>
            <a:rPr lang="en-US" sz="2500" kern="1200" dirty="0" smtClean="0"/>
            <a:t>Skills</a:t>
          </a:r>
          <a:endParaRPr lang="en-US" sz="2500" kern="1200" dirty="0"/>
        </a:p>
      </dsp:txBody>
      <dsp:txXfrm>
        <a:off x="7780673" y="1166065"/>
        <a:ext cx="2273944" cy="25948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D521C0-17DA-46D5-970A-0FA9D0F120E1}">
      <dsp:nvSpPr>
        <dsp:cNvPr id="0" name=""/>
        <dsp:cNvSpPr/>
      </dsp:nvSpPr>
      <dsp:spPr>
        <a:xfrm>
          <a:off x="756484" y="361464"/>
          <a:ext cx="3941107" cy="1483023"/>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lvl="0" algn="ctr" defTabSz="1066800" rtl="0">
            <a:lnSpc>
              <a:spcPct val="90000"/>
            </a:lnSpc>
            <a:spcBef>
              <a:spcPct val="0"/>
            </a:spcBef>
            <a:spcAft>
              <a:spcPct val="35000"/>
            </a:spcAft>
          </a:pPr>
          <a:r>
            <a:rPr lang="en-US" sz="2400" kern="1200" dirty="0" smtClean="0"/>
            <a:t>Evidence based development policy: Learning for future aid strategy.</a:t>
          </a:r>
          <a:endParaRPr lang="en-US" sz="2400" kern="1200" dirty="0"/>
        </a:p>
      </dsp:txBody>
      <dsp:txXfrm>
        <a:off x="1497996" y="361464"/>
        <a:ext cx="2458084" cy="1483023"/>
      </dsp:txXfrm>
    </dsp:sp>
    <dsp:sp modelId="{FE1B85D7-176F-46B6-96BC-F313D2F4EB95}">
      <dsp:nvSpPr>
        <dsp:cNvPr id="0" name=""/>
        <dsp:cNvSpPr/>
      </dsp:nvSpPr>
      <dsp:spPr>
        <a:xfrm>
          <a:off x="757883" y="2552575"/>
          <a:ext cx="4102848" cy="1539921"/>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lvl="0" algn="ctr" defTabSz="889000" rtl="0">
            <a:lnSpc>
              <a:spcPct val="90000"/>
            </a:lnSpc>
            <a:spcBef>
              <a:spcPct val="0"/>
            </a:spcBef>
            <a:spcAft>
              <a:spcPct val="35000"/>
            </a:spcAft>
          </a:pPr>
          <a:r>
            <a:rPr lang="en-US" sz="2000" kern="1200" dirty="0" smtClean="0"/>
            <a:t>Evaluate impact as part of responsibility to evaluate and monitor government spending</a:t>
          </a:r>
          <a:r>
            <a:rPr lang="en-US" sz="2400" kern="1200" dirty="0" smtClean="0"/>
            <a:t>. </a:t>
          </a:r>
          <a:endParaRPr lang="en-US" sz="2400" kern="1200" dirty="0"/>
        </a:p>
      </dsp:txBody>
      <dsp:txXfrm>
        <a:off x="1527844" y="2552575"/>
        <a:ext cx="2562927" cy="1539921"/>
      </dsp:txXfrm>
    </dsp:sp>
    <dsp:sp modelId="{575A6CBD-84A5-4F1F-A3A2-222EE2DDE6E5}">
      <dsp:nvSpPr>
        <dsp:cNvPr id="0" name=""/>
        <dsp:cNvSpPr/>
      </dsp:nvSpPr>
      <dsp:spPr>
        <a:xfrm>
          <a:off x="5128232" y="1722608"/>
          <a:ext cx="3342744" cy="1231993"/>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rtl="0">
            <a:lnSpc>
              <a:spcPct val="90000"/>
            </a:lnSpc>
            <a:spcBef>
              <a:spcPct val="0"/>
            </a:spcBef>
            <a:spcAft>
              <a:spcPct val="35000"/>
            </a:spcAft>
          </a:pPr>
          <a:r>
            <a:rPr lang="en-US" sz="1700" kern="1200" dirty="0" smtClean="0"/>
            <a:t>The relative importance of strengths and weaknesses discussed above partly depends on this purpose. </a:t>
          </a:r>
          <a:endParaRPr lang="en-US" sz="1700" kern="1200" dirty="0"/>
        </a:p>
      </dsp:txBody>
      <dsp:txXfrm>
        <a:off x="5744229" y="1722608"/>
        <a:ext cx="2110751" cy="123199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AC4F22-D5B1-486F-91B6-83BC2ED5C3B4}">
      <dsp:nvSpPr>
        <dsp:cNvPr id="0" name=""/>
        <dsp:cNvSpPr/>
      </dsp:nvSpPr>
      <dsp:spPr>
        <a:xfrm rot="5400000">
          <a:off x="6054685" y="-2237355"/>
          <a:ext cx="1570053" cy="6437376"/>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rtl="0">
            <a:lnSpc>
              <a:spcPct val="90000"/>
            </a:lnSpc>
            <a:spcBef>
              <a:spcPct val="0"/>
            </a:spcBef>
            <a:spcAft>
              <a:spcPct val="15000"/>
            </a:spcAft>
            <a:buChar char="••"/>
          </a:pPr>
          <a:r>
            <a:rPr lang="en-US" sz="2300" kern="1200" dirty="0" smtClean="0"/>
            <a:t>Imbalance in relative focus on process and impact.</a:t>
          </a:r>
          <a:endParaRPr lang="en-US" sz="2300" kern="1200" dirty="0"/>
        </a:p>
        <a:p>
          <a:pPr marL="228600" lvl="1" indent="-228600" algn="l" defTabSz="1022350" rtl="0">
            <a:lnSpc>
              <a:spcPct val="90000"/>
            </a:lnSpc>
            <a:spcBef>
              <a:spcPct val="0"/>
            </a:spcBef>
            <a:spcAft>
              <a:spcPct val="15000"/>
            </a:spcAft>
            <a:buChar char="••"/>
          </a:pPr>
          <a:r>
            <a:rPr lang="en-US" sz="2300" kern="1200" smtClean="0"/>
            <a:t>Lack of quantitative methods to evaluate impact . </a:t>
          </a:r>
          <a:endParaRPr lang="en-US" sz="2300" kern="1200"/>
        </a:p>
      </dsp:txBody>
      <dsp:txXfrm rot="-5400000">
        <a:off x="3621024" y="272950"/>
        <a:ext cx="6360732" cy="1416765"/>
      </dsp:txXfrm>
    </dsp:sp>
    <dsp:sp modelId="{5D832B3E-FB7E-4FB3-8125-2DB13C1C55BA}">
      <dsp:nvSpPr>
        <dsp:cNvPr id="0" name=""/>
        <dsp:cNvSpPr/>
      </dsp:nvSpPr>
      <dsp:spPr>
        <a:xfrm>
          <a:off x="0" y="49"/>
          <a:ext cx="3621024" cy="1962566"/>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rtl="0">
            <a:lnSpc>
              <a:spcPct val="90000"/>
            </a:lnSpc>
            <a:spcBef>
              <a:spcPct val="0"/>
            </a:spcBef>
            <a:spcAft>
              <a:spcPct val="35000"/>
            </a:spcAft>
          </a:pPr>
          <a:r>
            <a:rPr lang="en-US" sz="2600" kern="1200" smtClean="0"/>
            <a:t>Weaknesses in Swedish aid evaluation.</a:t>
          </a:r>
          <a:endParaRPr lang="en-US" sz="2600" kern="1200"/>
        </a:p>
      </dsp:txBody>
      <dsp:txXfrm>
        <a:off x="95805" y="95854"/>
        <a:ext cx="3429414" cy="1770956"/>
      </dsp:txXfrm>
    </dsp:sp>
    <dsp:sp modelId="{769D8379-18E9-480A-BE03-6AE5A4218789}">
      <dsp:nvSpPr>
        <dsp:cNvPr id="0" name=""/>
        <dsp:cNvSpPr/>
      </dsp:nvSpPr>
      <dsp:spPr>
        <a:xfrm>
          <a:off x="0" y="2060744"/>
          <a:ext cx="3621024" cy="1962566"/>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rtl="0">
            <a:lnSpc>
              <a:spcPct val="90000"/>
            </a:lnSpc>
            <a:spcBef>
              <a:spcPct val="0"/>
            </a:spcBef>
            <a:spcAft>
              <a:spcPct val="35000"/>
            </a:spcAft>
          </a:pPr>
          <a:r>
            <a:rPr lang="en-US" sz="2600" kern="1200" dirty="0" err="1" smtClean="0"/>
            <a:t>Sida</a:t>
          </a:r>
          <a:r>
            <a:rPr lang="en-US" sz="2600" kern="1200" dirty="0" smtClean="0"/>
            <a:t> has not yet commissioned any RCTs on any of their own projects and programs.</a:t>
          </a:r>
          <a:endParaRPr lang="en-US" sz="2600" kern="1200" dirty="0"/>
        </a:p>
      </dsp:txBody>
      <dsp:txXfrm>
        <a:off x="95805" y="2156549"/>
        <a:ext cx="3429414" cy="177095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069CB8-F204-4D06-B913-C5A26A89888A}" type="datetimeFigureOut">
              <a:rPr lang="en-US" dirty="0"/>
              <a:t>5/15/2014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dirty="0"/>
              <a:t>5/15/2014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dirty="0"/>
              <a:t>5/15/2014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dirty="0"/>
              <a:t>5/15/2014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6F077B-A50F-4D64-8574-E2D6A98A5553}" type="datetimeFigureOut">
              <a:rPr lang="en-US" dirty="0"/>
              <a:t>5/15/2014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dirty="0"/>
              <a:t>5/15/2014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98F3E3B-34E3-4345-B2A1-994B83598A9C}" type="datetimeFigureOut">
              <a:rPr lang="en-US" dirty="0"/>
              <a:t>5/15/2014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dirty="0"/>
              <a:t>5/15/2014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dirty="0"/>
              <a:t>5/15/2014</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271A48-F18A-45B3-BC05-1E27DA3F88AF}" type="datetimeFigureOut">
              <a:rPr lang="en-US" dirty="0"/>
              <a:t>5/15/2014</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B747F8-9654-4282-85D2-65F41AAE7A75}" type="datetimeFigureOut">
              <a:rPr lang="en-US" dirty="0"/>
              <a:t>5/15/2014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DC5B261-8843-42D1-AAFC-05E20E2D9B97}" type="datetimeFigureOut">
              <a:rPr lang="en-US" dirty="0"/>
              <a:t>5/15/2014</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
            </a:r>
            <a:br>
              <a:rPr lang="en-US" dirty="0"/>
            </a:br>
            <a:r>
              <a:rPr lang="en-US" dirty="0"/>
              <a:t> </a:t>
            </a:r>
            <a:r>
              <a:rPr lang="en-US" sz="6600" dirty="0"/>
              <a:t>Randomized Controlled </a:t>
            </a:r>
            <a:r>
              <a:rPr lang="en-US" sz="6600" dirty="0" smtClean="0"/>
              <a:t>Trials</a:t>
            </a:r>
            <a:endParaRPr lang="en-US" sz="6600" dirty="0"/>
          </a:p>
        </p:txBody>
      </p:sp>
      <p:sp>
        <p:nvSpPr>
          <p:cNvPr id="3" name="Subtitle 2"/>
          <p:cNvSpPr>
            <a:spLocks noGrp="1"/>
          </p:cNvSpPr>
          <p:nvPr>
            <p:ph type="subTitle" idx="1"/>
          </p:nvPr>
        </p:nvSpPr>
        <p:spPr/>
        <p:txBody>
          <a:bodyPr/>
          <a:lstStyle/>
          <a:p>
            <a:endParaRPr lang="en-US" dirty="0"/>
          </a:p>
          <a:p>
            <a:r>
              <a:rPr lang="en-US" dirty="0"/>
              <a:t> Strengths, Weaknesses and Policy Relevance </a:t>
            </a:r>
          </a:p>
        </p:txBody>
      </p:sp>
    </p:spTree>
    <p:extLst>
      <p:ext uri="{BB962C8B-B14F-4D97-AF65-F5344CB8AC3E}">
        <p14:creationId xmlns:p14="http://schemas.microsoft.com/office/powerpoint/2010/main" val="2484102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err="1" smtClean="0"/>
              <a:t>RCTs</a:t>
            </a:r>
            <a:r>
              <a:rPr lang="sv-SE" dirty="0" smtClean="0"/>
              <a:t> and Swedish </a:t>
            </a:r>
            <a:r>
              <a:rPr lang="sv-SE" dirty="0" err="1" smtClean="0"/>
              <a:t>aid</a:t>
            </a:r>
            <a:r>
              <a:rPr lang="sv-SE" dirty="0" smtClean="0"/>
              <a:t> </a:t>
            </a:r>
            <a:r>
              <a:rPr lang="sv-SE" dirty="0" err="1" smtClean="0"/>
              <a:t>evaluation</a:t>
            </a:r>
            <a:r>
              <a:rPr lang="sv-SE" dirty="0"/>
              <a: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27090036"/>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3305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Emphasis on results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02863401"/>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51296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10806680"/>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4598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Suggestions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86401402"/>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85049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Glass half full?</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31949762"/>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2594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Why credible impact assessment matters.</a:t>
            </a:r>
            <a:endParaRPr lang="en-US" sz="4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79531243"/>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2592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Intended Contributions and Mandate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49646353"/>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6868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on aid evaluation</a:t>
            </a:r>
            <a:endParaRPr lang="en-US" dirty="0"/>
          </a:p>
        </p:txBody>
      </p:sp>
      <p:graphicFrame>
        <p:nvGraphicFramePr>
          <p:cNvPr id="6" name="Diagram 5"/>
          <p:cNvGraphicFramePr/>
          <p:nvPr>
            <p:extLst>
              <p:ext uri="{D42A27DB-BD31-4B8C-83A1-F6EECF244321}">
                <p14:modId xmlns:p14="http://schemas.microsoft.com/office/powerpoint/2010/main" val="4071319398"/>
              </p:ext>
            </p:extLst>
          </p:nvPr>
        </p:nvGraphicFramePr>
        <p:xfrm>
          <a:off x="2032000" y="1938528"/>
          <a:ext cx="8128000" cy="4199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Down Arrow 7"/>
          <p:cNvSpPr/>
          <p:nvPr/>
        </p:nvSpPr>
        <p:spPr>
          <a:xfrm>
            <a:off x="4047744" y="3925824"/>
            <a:ext cx="484632" cy="2194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own Arrow 8"/>
          <p:cNvSpPr/>
          <p:nvPr/>
        </p:nvSpPr>
        <p:spPr>
          <a:xfrm>
            <a:off x="7638288" y="3925824"/>
            <a:ext cx="484632" cy="2194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53586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3629230378"/>
              </p:ext>
            </p:extLst>
          </p:nvPr>
        </p:nvGraphicFramePr>
        <p:xfrm>
          <a:off x="1097280" y="1931607"/>
          <a:ext cx="10058400" cy="42619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9877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err="1" smtClean="0"/>
              <a:t>Randomized</a:t>
            </a:r>
            <a:r>
              <a:rPr lang="sv-SE" dirty="0" smtClean="0"/>
              <a:t> </a:t>
            </a:r>
            <a:r>
              <a:rPr lang="sv-SE" dirty="0" err="1" smtClean="0"/>
              <a:t>Controlled</a:t>
            </a:r>
            <a:r>
              <a:rPr lang="sv-SE" dirty="0" smtClean="0"/>
              <a:t> </a:t>
            </a:r>
            <a:r>
              <a:rPr lang="sv-SE" dirty="0" err="1" smtClean="0"/>
              <a:t>Trials</a:t>
            </a:r>
            <a:endParaRPr lang="en-US" dirty="0"/>
          </a:p>
        </p:txBody>
      </p:sp>
      <p:sp>
        <p:nvSpPr>
          <p:cNvPr id="3" name="Content Placeholder 2"/>
          <p:cNvSpPr>
            <a:spLocks noGrp="1"/>
          </p:cNvSpPr>
          <p:nvPr>
            <p:ph idx="1"/>
          </p:nvPr>
        </p:nvSpPr>
        <p:spPr>
          <a:xfrm>
            <a:off x="1097280" y="1845733"/>
            <a:ext cx="10058400" cy="4400083"/>
          </a:xfrm>
        </p:spPr>
        <p:txBody>
          <a:bodyPr>
            <a:normAutofit fontScale="92500" lnSpcReduction="20000"/>
          </a:bodyPr>
          <a:lstStyle/>
          <a:p>
            <a:pPr marL="514350" indent="-514350">
              <a:lnSpc>
                <a:spcPct val="110000"/>
              </a:lnSpc>
              <a:buFont typeface="+mj-lt"/>
              <a:buAutoNum type="romanUcPeriod"/>
            </a:pPr>
            <a:r>
              <a:rPr lang="sv-SE" sz="2800" dirty="0" smtClean="0"/>
              <a:t>The </a:t>
            </a:r>
            <a:r>
              <a:rPr lang="sv-SE" sz="2800" dirty="0" err="1" smtClean="0"/>
              <a:t>methodology</a:t>
            </a:r>
            <a:r>
              <a:rPr lang="sv-SE" sz="2800" dirty="0" smtClean="0"/>
              <a:t> </a:t>
            </a:r>
            <a:r>
              <a:rPr lang="sv-SE" sz="2800" dirty="0" err="1" smtClean="0"/>
              <a:t>randomly</a:t>
            </a:r>
            <a:r>
              <a:rPr lang="sv-SE" sz="2800" dirty="0" smtClean="0"/>
              <a:t> </a:t>
            </a:r>
            <a:r>
              <a:rPr lang="sv-SE" sz="2800" dirty="0" err="1" smtClean="0"/>
              <a:t>assigns</a:t>
            </a:r>
            <a:r>
              <a:rPr lang="sv-SE" sz="2800" dirty="0" smtClean="0"/>
              <a:t> </a:t>
            </a:r>
            <a:r>
              <a:rPr lang="sv-SE" sz="2800" dirty="0" err="1" smtClean="0"/>
              <a:t>subjects</a:t>
            </a:r>
            <a:r>
              <a:rPr lang="sv-SE" sz="2800" dirty="0" smtClean="0"/>
              <a:t> to </a:t>
            </a:r>
            <a:r>
              <a:rPr lang="sv-SE" sz="2800" dirty="0" err="1" smtClean="0"/>
              <a:t>treatment</a:t>
            </a:r>
            <a:r>
              <a:rPr lang="sv-SE" sz="2800" dirty="0" smtClean="0"/>
              <a:t> and </a:t>
            </a:r>
            <a:r>
              <a:rPr lang="sv-SE" sz="2800" dirty="0" err="1" smtClean="0"/>
              <a:t>control</a:t>
            </a:r>
            <a:r>
              <a:rPr lang="sv-SE" sz="2800" dirty="0" smtClean="0"/>
              <a:t> status, and </a:t>
            </a:r>
            <a:r>
              <a:rPr lang="sv-SE" sz="2800" dirty="0" err="1" smtClean="0"/>
              <a:t>then</a:t>
            </a:r>
            <a:r>
              <a:rPr lang="sv-SE" sz="2800" dirty="0" smtClean="0"/>
              <a:t> </a:t>
            </a:r>
            <a:r>
              <a:rPr lang="sv-SE" sz="2800" dirty="0" err="1" smtClean="0"/>
              <a:t>implements</a:t>
            </a:r>
            <a:r>
              <a:rPr lang="sv-SE" sz="2800" dirty="0" smtClean="0"/>
              <a:t> the intervention </a:t>
            </a:r>
            <a:r>
              <a:rPr lang="sv-SE" sz="2800" dirty="0" err="1" smtClean="0"/>
              <a:t>only</a:t>
            </a:r>
            <a:r>
              <a:rPr lang="sv-SE" sz="2800" dirty="0" smtClean="0"/>
              <a:t> in the </a:t>
            </a:r>
            <a:r>
              <a:rPr lang="sv-SE" sz="2800" dirty="0" err="1" smtClean="0"/>
              <a:t>treatment</a:t>
            </a:r>
            <a:r>
              <a:rPr lang="sv-SE" sz="2800" dirty="0" smtClean="0"/>
              <a:t> </a:t>
            </a:r>
            <a:r>
              <a:rPr lang="sv-SE" sz="2800" dirty="0" err="1" smtClean="0"/>
              <a:t>subset</a:t>
            </a:r>
            <a:r>
              <a:rPr lang="sv-SE" sz="2800" dirty="0" smtClean="0"/>
              <a:t>. </a:t>
            </a:r>
          </a:p>
          <a:p>
            <a:pPr marL="514350" indent="-514350">
              <a:lnSpc>
                <a:spcPct val="110000"/>
              </a:lnSpc>
              <a:buFont typeface="+mj-lt"/>
              <a:buAutoNum type="romanUcPeriod"/>
            </a:pPr>
            <a:r>
              <a:rPr lang="sv-SE" sz="2800" dirty="0" smtClean="0"/>
              <a:t>A </a:t>
            </a:r>
            <a:r>
              <a:rPr lang="sv-SE" sz="2800" dirty="0" err="1" smtClean="0"/>
              <a:t>baseline</a:t>
            </a:r>
            <a:r>
              <a:rPr lang="sv-SE" sz="2800" dirty="0" smtClean="0"/>
              <a:t> </a:t>
            </a:r>
            <a:r>
              <a:rPr lang="sv-SE" sz="2800" dirty="0" err="1" smtClean="0"/>
              <a:t>study</a:t>
            </a:r>
            <a:r>
              <a:rPr lang="sv-SE" sz="2800" dirty="0" smtClean="0"/>
              <a:t> </a:t>
            </a:r>
            <a:r>
              <a:rPr lang="sv-SE" sz="2800" dirty="0" err="1" smtClean="0"/>
              <a:t>maps</a:t>
            </a:r>
            <a:r>
              <a:rPr lang="sv-SE" sz="2800" dirty="0" smtClean="0"/>
              <a:t> </a:t>
            </a:r>
            <a:r>
              <a:rPr lang="sv-SE" sz="2800" dirty="0" err="1" smtClean="0"/>
              <a:t>out</a:t>
            </a:r>
            <a:r>
              <a:rPr lang="sv-SE" sz="2800" dirty="0" smtClean="0"/>
              <a:t> </a:t>
            </a:r>
            <a:r>
              <a:rPr lang="sv-SE" sz="2800" dirty="0" err="1" smtClean="0"/>
              <a:t>conditions</a:t>
            </a:r>
            <a:r>
              <a:rPr lang="sv-SE" sz="2800" dirty="0" smtClean="0"/>
              <a:t> in </a:t>
            </a:r>
            <a:r>
              <a:rPr lang="sv-SE" sz="2800" dirty="0" err="1" smtClean="0"/>
              <a:t>both</a:t>
            </a:r>
            <a:r>
              <a:rPr lang="sv-SE" sz="2800" dirty="0" smtClean="0"/>
              <a:t> </a:t>
            </a:r>
            <a:r>
              <a:rPr lang="sv-SE" sz="2800" dirty="0" err="1" smtClean="0"/>
              <a:t>subgroups</a:t>
            </a:r>
            <a:r>
              <a:rPr lang="sv-SE" sz="2800" dirty="0" smtClean="0"/>
              <a:t> </a:t>
            </a:r>
            <a:r>
              <a:rPr lang="sv-SE" sz="2800" dirty="0" err="1" smtClean="0"/>
              <a:t>before</a:t>
            </a:r>
            <a:r>
              <a:rPr lang="sv-SE" sz="2800" dirty="0" smtClean="0"/>
              <a:t> the intervention.</a:t>
            </a:r>
          </a:p>
          <a:p>
            <a:pPr marL="514350" indent="-514350">
              <a:lnSpc>
                <a:spcPct val="110000"/>
              </a:lnSpc>
              <a:buFont typeface="+mj-lt"/>
              <a:buAutoNum type="romanUcPeriod"/>
            </a:pPr>
            <a:r>
              <a:rPr lang="sv-SE" sz="2800" dirty="0" smtClean="0"/>
              <a:t>An </a:t>
            </a:r>
            <a:r>
              <a:rPr lang="sv-SE" sz="2800" dirty="0" err="1" smtClean="0"/>
              <a:t>endline</a:t>
            </a:r>
            <a:r>
              <a:rPr lang="sv-SE" sz="2800" dirty="0" smtClean="0"/>
              <a:t> </a:t>
            </a:r>
            <a:r>
              <a:rPr lang="sv-SE" sz="2800" dirty="0" err="1" smtClean="0"/>
              <a:t>study</a:t>
            </a:r>
            <a:r>
              <a:rPr lang="sv-SE" sz="2800" dirty="0" smtClean="0"/>
              <a:t> </a:t>
            </a:r>
            <a:r>
              <a:rPr lang="sv-SE" sz="2800" dirty="0" err="1" smtClean="0"/>
              <a:t>maps</a:t>
            </a:r>
            <a:r>
              <a:rPr lang="sv-SE" sz="2800" dirty="0" smtClean="0"/>
              <a:t> </a:t>
            </a:r>
            <a:r>
              <a:rPr lang="sv-SE" sz="2800" dirty="0" err="1" smtClean="0"/>
              <a:t>out</a:t>
            </a:r>
            <a:r>
              <a:rPr lang="sv-SE" sz="2800" dirty="0" smtClean="0"/>
              <a:t> </a:t>
            </a:r>
            <a:r>
              <a:rPr lang="sv-SE" sz="2800" dirty="0" err="1" smtClean="0"/>
              <a:t>conditions</a:t>
            </a:r>
            <a:r>
              <a:rPr lang="sv-SE" sz="2800" dirty="0" smtClean="0"/>
              <a:t> in </a:t>
            </a:r>
            <a:r>
              <a:rPr lang="sv-SE" sz="2800" dirty="0" err="1" smtClean="0"/>
              <a:t>both</a:t>
            </a:r>
            <a:r>
              <a:rPr lang="sv-SE" sz="2800" dirty="0" smtClean="0"/>
              <a:t> </a:t>
            </a:r>
            <a:r>
              <a:rPr lang="sv-SE" sz="2800" dirty="0" err="1" smtClean="0"/>
              <a:t>subgroups</a:t>
            </a:r>
            <a:r>
              <a:rPr lang="sv-SE" sz="2800" dirty="0" smtClean="0"/>
              <a:t> </a:t>
            </a:r>
            <a:r>
              <a:rPr lang="sv-SE" sz="2800" dirty="0" err="1" smtClean="0"/>
              <a:t>after</a:t>
            </a:r>
            <a:r>
              <a:rPr lang="sv-SE" sz="2800" dirty="0" smtClean="0"/>
              <a:t> the intervention.</a:t>
            </a:r>
            <a:endParaRPr lang="sv-SE" sz="2800" dirty="0"/>
          </a:p>
          <a:p>
            <a:pPr marL="514350" indent="-514350">
              <a:lnSpc>
                <a:spcPct val="110000"/>
              </a:lnSpc>
              <a:buFont typeface="+mj-lt"/>
              <a:buAutoNum type="romanUcPeriod"/>
            </a:pPr>
            <a:r>
              <a:rPr lang="sv-SE" sz="2800" dirty="0" err="1" smtClean="0"/>
              <a:t>Impact</a:t>
            </a:r>
            <a:r>
              <a:rPr lang="sv-SE" sz="2800" dirty="0" smtClean="0"/>
              <a:t> is </a:t>
            </a:r>
            <a:r>
              <a:rPr lang="sv-SE" sz="2800" dirty="0" err="1" smtClean="0"/>
              <a:t>estimated</a:t>
            </a:r>
            <a:r>
              <a:rPr lang="sv-SE" sz="2800" dirty="0" smtClean="0"/>
              <a:t> as the </a:t>
            </a:r>
            <a:r>
              <a:rPr lang="sv-SE" sz="2800" dirty="0" err="1" smtClean="0"/>
              <a:t>difference</a:t>
            </a:r>
            <a:r>
              <a:rPr lang="sv-SE" sz="2800" dirty="0" smtClean="0"/>
              <a:t> in </a:t>
            </a:r>
            <a:r>
              <a:rPr lang="sv-SE" sz="2800" dirty="0" err="1" smtClean="0"/>
              <a:t>conditions</a:t>
            </a:r>
            <a:r>
              <a:rPr lang="sv-SE" sz="2800" dirty="0" smtClean="0"/>
              <a:t> </a:t>
            </a:r>
            <a:r>
              <a:rPr lang="sv-SE" sz="2800" dirty="0" err="1" smtClean="0"/>
              <a:t>before</a:t>
            </a:r>
            <a:r>
              <a:rPr lang="sv-SE" sz="2800" dirty="0" smtClean="0"/>
              <a:t> and </a:t>
            </a:r>
            <a:r>
              <a:rPr lang="sv-SE" sz="2800" dirty="0" err="1" smtClean="0"/>
              <a:t>after</a:t>
            </a:r>
            <a:r>
              <a:rPr lang="sv-SE" sz="2800" dirty="0" smtClean="0"/>
              <a:t> the intervention in the </a:t>
            </a:r>
            <a:r>
              <a:rPr lang="sv-SE" sz="2800" dirty="0" err="1" smtClean="0"/>
              <a:t>treatment</a:t>
            </a:r>
            <a:r>
              <a:rPr lang="sv-SE" sz="2800" dirty="0" smtClean="0"/>
              <a:t> </a:t>
            </a:r>
            <a:r>
              <a:rPr lang="sv-SE" sz="2800" dirty="0" err="1" smtClean="0"/>
              <a:t>group</a:t>
            </a:r>
            <a:r>
              <a:rPr lang="sv-SE" sz="2800" dirty="0" smtClean="0"/>
              <a:t>, relative to the same </a:t>
            </a:r>
            <a:r>
              <a:rPr lang="sv-SE" sz="2800" dirty="0" err="1" smtClean="0"/>
              <a:t>difference</a:t>
            </a:r>
            <a:r>
              <a:rPr lang="sv-SE" sz="2800" dirty="0" smtClean="0"/>
              <a:t> in the </a:t>
            </a:r>
            <a:r>
              <a:rPr lang="sv-SE" sz="2800" dirty="0" err="1" smtClean="0"/>
              <a:t>control</a:t>
            </a:r>
            <a:r>
              <a:rPr lang="sv-SE" sz="2800" dirty="0" smtClean="0"/>
              <a:t> </a:t>
            </a:r>
            <a:r>
              <a:rPr lang="sv-SE" sz="2800" dirty="0" err="1" smtClean="0"/>
              <a:t>group</a:t>
            </a:r>
            <a:r>
              <a:rPr lang="sv-SE" sz="2800" dirty="0" smtClean="0"/>
              <a:t> (</a:t>
            </a:r>
            <a:r>
              <a:rPr lang="sv-SE" sz="2800" dirty="0" err="1" smtClean="0"/>
              <a:t>diff</a:t>
            </a:r>
            <a:r>
              <a:rPr lang="sv-SE" sz="2800" dirty="0" smtClean="0"/>
              <a:t>-in-</a:t>
            </a:r>
            <a:r>
              <a:rPr lang="sv-SE" sz="2800" dirty="0" err="1" smtClean="0"/>
              <a:t>diff</a:t>
            </a:r>
            <a:r>
              <a:rPr lang="sv-SE" sz="2800" dirty="0" smtClean="0"/>
              <a:t>).</a:t>
            </a:r>
            <a:r>
              <a:rPr lang="sv-SE" sz="2600" dirty="0" smtClean="0"/>
              <a:t>   </a:t>
            </a:r>
          </a:p>
          <a:p>
            <a:endParaRPr lang="sv-SE" dirty="0"/>
          </a:p>
          <a:p>
            <a:endParaRPr lang="en-US" dirty="0"/>
          </a:p>
        </p:txBody>
      </p:sp>
    </p:spTree>
    <p:extLst>
      <p:ext uri="{BB962C8B-B14F-4D97-AF65-F5344CB8AC3E}">
        <p14:creationId xmlns:p14="http://schemas.microsoft.com/office/powerpoint/2010/main" val="1940491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00285472"/>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2715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err="1" smtClean="0"/>
              <a:t>Strengths</a:t>
            </a:r>
            <a:r>
              <a:rPr lang="sv-SE" dirty="0" smtClean="0"/>
              <a:t> and </a:t>
            </a:r>
            <a:r>
              <a:rPr lang="sv-SE" dirty="0" err="1" smtClean="0"/>
              <a:t>Weaknesses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02111288"/>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8208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purposes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05669756"/>
              </p:ext>
            </p:extLst>
          </p:nvPr>
        </p:nvGraphicFramePr>
        <p:xfrm>
          <a:off x="1097280" y="1845734"/>
          <a:ext cx="10058400" cy="4338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4927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Sum</a:t>
            </a:r>
            <a:endParaRPr lang="en-US" dirty="0"/>
          </a:p>
        </p:txBody>
      </p:sp>
      <p:sp>
        <p:nvSpPr>
          <p:cNvPr id="3" name="Content Placeholder 2"/>
          <p:cNvSpPr>
            <a:spLocks noGrp="1"/>
          </p:cNvSpPr>
          <p:nvPr>
            <p:ph idx="1"/>
          </p:nvPr>
        </p:nvSpPr>
        <p:spPr/>
        <p:txBody>
          <a:bodyPr/>
          <a:lstStyle/>
          <a:p>
            <a:pPr lvl="0"/>
            <a:endParaRPr lang="en-US" sz="3600" dirty="0" smtClean="0"/>
          </a:p>
          <a:p>
            <a:pPr lvl="0"/>
            <a:r>
              <a:rPr lang="en-US" sz="3600" dirty="0" smtClean="0"/>
              <a:t>RCT is a very useful methodology in the right circumstances, but it can only be one of several tools in the toolbox. </a:t>
            </a:r>
          </a:p>
          <a:p>
            <a:pPr lvl="0"/>
            <a:endParaRPr lang="en-US" dirty="0"/>
          </a:p>
          <a:p>
            <a:endParaRPr lang="en-US" dirty="0"/>
          </a:p>
        </p:txBody>
      </p:sp>
    </p:spTree>
    <p:extLst>
      <p:ext uri="{BB962C8B-B14F-4D97-AF65-F5344CB8AC3E}">
        <p14:creationId xmlns:p14="http://schemas.microsoft.com/office/powerpoint/2010/main" val="462132076"/>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Retrospect</Template>
  <TotalTime>0</TotalTime>
  <Words>601</Words>
  <Application>Microsoft Office PowerPoint</Application>
  <PresentationFormat>Anpassad</PresentationFormat>
  <Paragraphs>77</Paragraphs>
  <Slides>15</Slides>
  <Notes>0</Notes>
  <HiddenSlides>0</HiddenSlides>
  <MMClips>0</MMClips>
  <ScaleCrop>false</ScaleCrop>
  <HeadingPairs>
    <vt:vector size="4" baseType="variant">
      <vt:variant>
        <vt:lpstr>Tema</vt:lpstr>
      </vt:variant>
      <vt:variant>
        <vt:i4>1</vt:i4>
      </vt:variant>
      <vt:variant>
        <vt:lpstr>Bildrubriker</vt:lpstr>
      </vt:variant>
      <vt:variant>
        <vt:i4>15</vt:i4>
      </vt:variant>
    </vt:vector>
  </HeadingPairs>
  <TitlesOfParts>
    <vt:vector size="16" baseType="lpstr">
      <vt:lpstr>Retrospect</vt:lpstr>
      <vt:lpstr>  Randomized Controlled Trials</vt:lpstr>
      <vt:lpstr>Intended Contributions and Mandate</vt:lpstr>
      <vt:lpstr>Background on aid evaluation</vt:lpstr>
      <vt:lpstr>Background</vt:lpstr>
      <vt:lpstr>Randomized Controlled Trials</vt:lpstr>
      <vt:lpstr>Applications</vt:lpstr>
      <vt:lpstr>Strengths and Weaknesses</vt:lpstr>
      <vt:lpstr>Policy purposes</vt:lpstr>
      <vt:lpstr>In Sum</vt:lpstr>
      <vt:lpstr>RCTs and Swedish aid evaluation?</vt:lpstr>
      <vt:lpstr>Emphasis on results</vt:lpstr>
      <vt:lpstr>Benefits?</vt:lpstr>
      <vt:lpstr>Suggestions</vt:lpstr>
      <vt:lpstr>Glass half full?</vt:lpstr>
      <vt:lpstr>Why credible impact assessment matters.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Randomized Controlled Trials</dc:title>
  <dc:creator>anders</dc:creator>
  <cp:lastModifiedBy>Tove Bucht</cp:lastModifiedBy>
  <cp:revision>98</cp:revision>
  <dcterms:created xsi:type="dcterms:W3CDTF">2014-03-31T08:26:17Z</dcterms:created>
  <dcterms:modified xsi:type="dcterms:W3CDTF">2014-05-15T11:55:34Z</dcterms:modified>
</cp:coreProperties>
</file>